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721" r:id="rId4"/>
  </p:sldMasterIdLst>
  <p:notesMasterIdLst>
    <p:notesMasterId r:id="rId17"/>
  </p:notesMasterIdLst>
  <p:sldIdLst>
    <p:sldId id="283" r:id="rId5"/>
    <p:sldId id="286" r:id="rId6"/>
    <p:sldId id="378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285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524AA76-E769-DDEF-F1D4-3EAAF7659E4C}" name="Briana Swift" initials="BS" userId="S::brswift@microsoft.com::54421b65-fbbc-4877-97ec-d3d86ee727be" providerId="AD"/>
  <p188:author id="{F2A8F8D8-C0E2-9237-1E9E-74E7A8EB70AB}" name="David Polite" initials="DP" userId="S::dapolite@microsoft.com::e09d7110-74e9-4304-8efc-0543c1ae46f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88B39F-7068-0000-D567-E291038016DC}" v="102" dt="2021-03-12T12:19:38.404"/>
    <p1510:client id="{1A88B39F-70A4-0000-D168-A616A046F23F}" v="15" dt="2021-03-12T12:10:15.334"/>
    <p1510:client id="{351BC09F-E016-0000-D641-7635B10E06DA}" v="19" dt="2021-04-20T13:44:56.357"/>
    <p1510:client id="{75AC96FB-8DE3-7E44-9133-589FD8AFE75D}" v="9" dt="2021-03-12T12:13:53.708"/>
    <p1510:client id="{8788B39F-A0EF-0000-D567-EAD265C62723}" v="41" dt="2021-03-12T12:17:43.816"/>
  </p1510:revLst>
</p1510:revInfo>
</file>

<file path=ppt/tableStyles.xml><?xml version="1.0" encoding="utf-8"?>
<a:tblStyleLst xmlns:a="http://schemas.openxmlformats.org/drawingml/2006/main" def="{6D698F38-2515-4B20-9DA2-6E7B52FF56BE}">
  <a:tblStyle styleId="{6D698F38-2515-4B20-9DA2-6E7B52FF56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Polite" userId="S::dapolite@microsoft.com::e09d7110-74e9-4304-8efc-0543c1ae46f0" providerId="AD" clId="Web-{8788B39F-A0EF-0000-D567-EAD265C62723}"/>
    <pc:docChg chg="modSld">
      <pc:chgData name="David Polite" userId="S::dapolite@microsoft.com::e09d7110-74e9-4304-8efc-0543c1ae46f0" providerId="AD" clId="Web-{8788B39F-A0EF-0000-D567-EAD265C62723}" dt="2021-03-12T12:17:43.816" v="36" actId="1076"/>
      <pc:docMkLst>
        <pc:docMk/>
      </pc:docMkLst>
      <pc:sldChg chg="modSp">
        <pc:chgData name="David Polite" userId="S::dapolite@microsoft.com::e09d7110-74e9-4304-8efc-0543c1ae46f0" providerId="AD" clId="Web-{8788B39F-A0EF-0000-D567-EAD265C62723}" dt="2021-03-12T12:16:42.018" v="32" actId="20577"/>
        <pc:sldMkLst>
          <pc:docMk/>
          <pc:sldMk cId="1819225752" sldId="296"/>
        </pc:sldMkLst>
        <pc:spChg chg="mod">
          <ac:chgData name="David Polite" userId="S::dapolite@microsoft.com::e09d7110-74e9-4304-8efc-0543c1ae46f0" providerId="AD" clId="Web-{8788B39F-A0EF-0000-D567-EAD265C62723}" dt="2021-03-12T12:16:42.018" v="32" actId="20577"/>
          <ac:spMkLst>
            <pc:docMk/>
            <pc:sldMk cId="1819225752" sldId="296"/>
            <ac:spMk id="640" creationId="{00000000-0000-0000-0000-000000000000}"/>
          </ac:spMkLst>
        </pc:spChg>
      </pc:sldChg>
      <pc:sldChg chg="addSp delSp modSp">
        <pc:chgData name="David Polite" userId="S::dapolite@microsoft.com::e09d7110-74e9-4304-8efc-0543c1ae46f0" providerId="AD" clId="Web-{8788B39F-A0EF-0000-D567-EAD265C62723}" dt="2021-03-12T12:15:56.017" v="20" actId="20577"/>
        <pc:sldMkLst>
          <pc:docMk/>
          <pc:sldMk cId="3942711098" sldId="297"/>
        </pc:sldMkLst>
        <pc:spChg chg="add del mod">
          <ac:chgData name="David Polite" userId="S::dapolite@microsoft.com::e09d7110-74e9-4304-8efc-0543c1ae46f0" providerId="AD" clId="Web-{8788B39F-A0EF-0000-D567-EAD265C62723}" dt="2021-03-12T12:14:19.859" v="1"/>
          <ac:spMkLst>
            <pc:docMk/>
            <pc:sldMk cId="3942711098" sldId="297"/>
            <ac:spMk id="4" creationId="{F9CC82A5-31B2-494C-818F-427F702DC3C0}"/>
          </ac:spMkLst>
        </pc:spChg>
        <pc:spChg chg="add del mod">
          <ac:chgData name="David Polite" userId="S::dapolite@microsoft.com::e09d7110-74e9-4304-8efc-0543c1ae46f0" providerId="AD" clId="Web-{8788B39F-A0EF-0000-D567-EAD265C62723}" dt="2021-03-12T12:14:29.703" v="3"/>
          <ac:spMkLst>
            <pc:docMk/>
            <pc:sldMk cId="3942711098" sldId="297"/>
            <ac:spMk id="6" creationId="{EDFBE6A1-AD04-473C-A785-9BF408B9A229}"/>
          </ac:spMkLst>
        </pc:spChg>
        <pc:spChg chg="add del mod">
          <ac:chgData name="David Polite" userId="S::dapolite@microsoft.com::e09d7110-74e9-4304-8efc-0543c1ae46f0" providerId="AD" clId="Web-{8788B39F-A0EF-0000-D567-EAD265C62723}" dt="2021-03-12T12:15:56.017" v="20" actId="20577"/>
          <ac:spMkLst>
            <pc:docMk/>
            <pc:sldMk cId="3942711098" sldId="297"/>
            <ac:spMk id="647" creationId="{00000000-0000-0000-0000-000000000000}"/>
          </ac:spMkLst>
        </pc:spChg>
      </pc:sldChg>
      <pc:sldChg chg="modSp">
        <pc:chgData name="David Polite" userId="S::dapolite@microsoft.com::e09d7110-74e9-4304-8efc-0543c1ae46f0" providerId="AD" clId="Web-{8788B39F-A0EF-0000-D567-EAD265C62723}" dt="2021-03-12T12:17:43.816" v="36" actId="1076"/>
        <pc:sldMkLst>
          <pc:docMk/>
          <pc:sldMk cId="4173589027" sldId="299"/>
        </pc:sldMkLst>
        <pc:spChg chg="mod">
          <ac:chgData name="David Polite" userId="S::dapolite@microsoft.com::e09d7110-74e9-4304-8efc-0543c1ae46f0" providerId="AD" clId="Web-{8788B39F-A0EF-0000-D567-EAD265C62723}" dt="2021-03-12T12:17:43.691" v="33" actId="1076"/>
          <ac:spMkLst>
            <pc:docMk/>
            <pc:sldMk cId="4173589027" sldId="299"/>
            <ac:spMk id="661" creationId="{00000000-0000-0000-0000-000000000000}"/>
          </ac:spMkLst>
        </pc:spChg>
        <pc:spChg chg="mod">
          <ac:chgData name="David Polite" userId="S::dapolite@microsoft.com::e09d7110-74e9-4304-8efc-0543c1ae46f0" providerId="AD" clId="Web-{8788B39F-A0EF-0000-D567-EAD265C62723}" dt="2021-03-12T12:17:43.769" v="34" actId="1076"/>
          <ac:spMkLst>
            <pc:docMk/>
            <pc:sldMk cId="4173589027" sldId="299"/>
            <ac:spMk id="662" creationId="{00000000-0000-0000-0000-000000000000}"/>
          </ac:spMkLst>
        </pc:spChg>
        <pc:picChg chg="mod">
          <ac:chgData name="David Polite" userId="S::dapolite@microsoft.com::e09d7110-74e9-4304-8efc-0543c1ae46f0" providerId="AD" clId="Web-{8788B39F-A0EF-0000-D567-EAD265C62723}" dt="2021-03-12T12:17:43.800" v="35" actId="1076"/>
          <ac:picMkLst>
            <pc:docMk/>
            <pc:sldMk cId="4173589027" sldId="299"/>
            <ac:picMk id="663" creationId="{00000000-0000-0000-0000-000000000000}"/>
          </ac:picMkLst>
        </pc:picChg>
        <pc:picChg chg="mod">
          <ac:chgData name="David Polite" userId="S::dapolite@microsoft.com::e09d7110-74e9-4304-8efc-0543c1ae46f0" providerId="AD" clId="Web-{8788B39F-A0EF-0000-D567-EAD265C62723}" dt="2021-03-12T12:17:43.816" v="36" actId="1076"/>
          <ac:picMkLst>
            <pc:docMk/>
            <pc:sldMk cId="4173589027" sldId="299"/>
            <ac:picMk id="664" creationId="{00000000-0000-0000-0000-000000000000}"/>
          </ac:picMkLst>
        </pc:picChg>
      </pc:sldChg>
    </pc:docChg>
  </pc:docChgLst>
  <pc:docChgLst>
    <pc:chgData name="Briana Swift" userId="S::brswift@microsoft.com::54421b65-fbbc-4877-97ec-d3d86ee727be" providerId="AD" clId="Web-{0C19AC9F-20E0-0000-D567-EF97013F7DEE}"/>
    <pc:docChg chg="">
      <pc:chgData name="Briana Swift" userId="S::brswift@microsoft.com::54421b65-fbbc-4877-97ec-d3d86ee727be" providerId="AD" clId="Web-{0C19AC9F-20E0-0000-D567-EF97013F7DEE}" dt="2021-02-17T09:48:51.990" v="1"/>
      <pc:docMkLst>
        <pc:docMk/>
      </pc:docMkLst>
      <pc:sldChg chg="modCm">
        <pc:chgData name="Briana Swift" userId="S::brswift@microsoft.com::54421b65-fbbc-4877-97ec-d3d86ee727be" providerId="AD" clId="Web-{0C19AC9F-20E0-0000-D567-EF97013F7DEE}" dt="2021-02-17T09:48:51.990" v="1"/>
        <pc:sldMkLst>
          <pc:docMk/>
          <pc:sldMk cId="0" sldId="263"/>
        </pc:sldMkLst>
      </pc:sldChg>
    </pc:docChg>
  </pc:docChgLst>
  <pc:docChgLst>
    <pc:chgData name="David Polite" userId="S::dapolite@microsoft.com::e09d7110-74e9-4304-8efc-0543c1ae46f0" providerId="AD" clId="Web-{C6D0AB9F-4013-0000-D168-A313E97695A7}"/>
    <pc:docChg chg="modSld">
      <pc:chgData name="David Polite" userId="S::dapolite@microsoft.com::e09d7110-74e9-4304-8efc-0543c1ae46f0" providerId="AD" clId="Web-{C6D0AB9F-4013-0000-D168-A313E97695A7}" dt="2021-02-16T13:38:59.313" v="341"/>
      <pc:docMkLst>
        <pc:docMk/>
      </pc:docMkLst>
      <pc:sldChg chg="modNotes">
        <pc:chgData name="David Polite" userId="S::dapolite@microsoft.com::e09d7110-74e9-4304-8efc-0543c1ae46f0" providerId="AD" clId="Web-{C6D0AB9F-4013-0000-D168-A313E97695A7}" dt="2021-02-16T13:38:59.313" v="341"/>
        <pc:sldMkLst>
          <pc:docMk/>
          <pc:sldMk cId="0" sldId="264"/>
        </pc:sldMkLst>
      </pc:sldChg>
      <pc:sldChg chg="modSp modNotes">
        <pc:chgData name="David Polite" userId="S::dapolite@microsoft.com::e09d7110-74e9-4304-8efc-0543c1ae46f0" providerId="AD" clId="Web-{C6D0AB9F-4013-0000-D168-A313E97695A7}" dt="2021-02-16T13:38:45.359" v="340"/>
        <pc:sldMkLst>
          <pc:docMk/>
          <pc:sldMk cId="381182389" sldId="279"/>
        </pc:sldMkLst>
        <pc:graphicFrameChg chg="mod modGraphic">
          <ac:chgData name="David Polite" userId="S::dapolite@microsoft.com::e09d7110-74e9-4304-8efc-0543c1ae46f0" providerId="AD" clId="Web-{C6D0AB9F-4013-0000-D168-A313E97695A7}" dt="2021-02-16T13:25:30.129" v="265"/>
          <ac:graphicFrameMkLst>
            <pc:docMk/>
            <pc:sldMk cId="381182389" sldId="279"/>
            <ac:graphicFrameMk id="3" creationId="{88C509B4-DA14-4DA0-A9D8-75B51629037C}"/>
          </ac:graphicFrameMkLst>
        </pc:graphicFrameChg>
      </pc:sldChg>
    </pc:docChg>
  </pc:docChgLst>
  <pc:docChgLst>
    <pc:chgData name="Briana Swift" userId="S::brswift@microsoft.com::54421b65-fbbc-4877-97ec-d3d86ee727be" providerId="AD" clId="Web-{55B0AE9F-309D-0000-D567-EC25FCDC3FA4}"/>
    <pc:docChg chg="modSld">
      <pc:chgData name="Briana Swift" userId="S::brswift@microsoft.com::54421b65-fbbc-4877-97ec-d3d86ee727be" providerId="AD" clId="Web-{55B0AE9F-309D-0000-D567-EC25FCDC3FA4}" dt="2021-02-25T11:30:18.648" v="22"/>
      <pc:docMkLst>
        <pc:docMk/>
      </pc:docMkLst>
      <pc:sldChg chg="addSp delSp modSp">
        <pc:chgData name="Briana Swift" userId="S::brswift@microsoft.com::54421b65-fbbc-4877-97ec-d3d86ee727be" providerId="AD" clId="Web-{55B0AE9F-309D-0000-D567-EC25FCDC3FA4}" dt="2021-02-25T11:30:18.648" v="22"/>
        <pc:sldMkLst>
          <pc:docMk/>
          <pc:sldMk cId="0" sldId="262"/>
        </pc:sldMkLst>
        <pc:spChg chg="mod">
          <ac:chgData name="Briana Swift" userId="S::brswift@microsoft.com::54421b65-fbbc-4877-97ec-d3d86ee727be" providerId="AD" clId="Web-{55B0AE9F-309D-0000-D567-EC25FCDC3FA4}" dt="2021-02-25T11:29:34.600" v="16" actId="20577"/>
          <ac:spMkLst>
            <pc:docMk/>
            <pc:sldMk cId="0" sldId="262"/>
            <ac:spMk id="246" creationId="{00000000-0000-0000-0000-000000000000}"/>
          </ac:spMkLst>
        </pc:spChg>
        <pc:picChg chg="add del mod">
          <ac:chgData name="Briana Swift" userId="S::brswift@microsoft.com::54421b65-fbbc-4877-97ec-d3d86ee727be" providerId="AD" clId="Web-{55B0AE9F-309D-0000-D567-EC25FCDC3FA4}" dt="2021-02-25T11:29:36.818" v="18"/>
          <ac:picMkLst>
            <pc:docMk/>
            <pc:sldMk cId="0" sldId="262"/>
            <ac:picMk id="2" creationId="{8FD81137-D9BE-46A0-A53F-8B0A273A5F33}"/>
          </ac:picMkLst>
        </pc:picChg>
        <pc:picChg chg="add del mod">
          <ac:chgData name="Briana Swift" userId="S::brswift@microsoft.com::54421b65-fbbc-4877-97ec-d3d86ee727be" providerId="AD" clId="Web-{55B0AE9F-309D-0000-D567-EC25FCDC3FA4}" dt="2021-02-25T11:30:08.226" v="20"/>
          <ac:picMkLst>
            <pc:docMk/>
            <pc:sldMk cId="0" sldId="262"/>
            <ac:picMk id="3" creationId="{753AF212-4B82-420E-B11C-7BD222D470D5}"/>
          </ac:picMkLst>
        </pc:picChg>
        <pc:picChg chg="add del mod">
          <ac:chgData name="Briana Swift" userId="S::brswift@microsoft.com::54421b65-fbbc-4877-97ec-d3d86ee727be" providerId="AD" clId="Web-{55B0AE9F-309D-0000-D567-EC25FCDC3FA4}" dt="2021-02-25T11:30:18.648" v="22"/>
          <ac:picMkLst>
            <pc:docMk/>
            <pc:sldMk cId="0" sldId="262"/>
            <ac:picMk id="4" creationId="{58EAB135-6CF5-4A98-BAC5-C323E8130774}"/>
          </ac:picMkLst>
        </pc:picChg>
      </pc:sldChg>
      <pc:sldChg chg="modSp">
        <pc:chgData name="Briana Swift" userId="S::brswift@microsoft.com::54421b65-fbbc-4877-97ec-d3d86ee727be" providerId="AD" clId="Web-{55B0AE9F-309D-0000-D567-EC25FCDC3FA4}" dt="2021-02-25T11:18:24.361" v="2" actId="1076"/>
        <pc:sldMkLst>
          <pc:docMk/>
          <pc:sldMk cId="0" sldId="265"/>
        </pc:sldMkLst>
        <pc:picChg chg="mod">
          <ac:chgData name="Briana Swift" userId="S::brswift@microsoft.com::54421b65-fbbc-4877-97ec-d3d86ee727be" providerId="AD" clId="Web-{55B0AE9F-309D-0000-D567-EC25FCDC3FA4}" dt="2021-02-25T11:18:24.361" v="2" actId="1076"/>
          <ac:picMkLst>
            <pc:docMk/>
            <pc:sldMk cId="0" sldId="265"/>
            <ac:picMk id="272" creationId="{00000000-0000-0000-0000-000000000000}"/>
          </ac:picMkLst>
        </pc:picChg>
      </pc:sldChg>
      <pc:sldChg chg="modSp">
        <pc:chgData name="Briana Swift" userId="S::brswift@microsoft.com::54421b65-fbbc-4877-97ec-d3d86ee727be" providerId="AD" clId="Web-{55B0AE9F-309D-0000-D567-EC25FCDC3FA4}" dt="2021-02-25T11:12:32.319" v="1"/>
        <pc:sldMkLst>
          <pc:docMk/>
          <pc:sldMk cId="632780446" sldId="281"/>
        </pc:sldMkLst>
        <pc:picChg chg="mod">
          <ac:chgData name="Briana Swift" userId="S::brswift@microsoft.com::54421b65-fbbc-4877-97ec-d3d86ee727be" providerId="AD" clId="Web-{55B0AE9F-309D-0000-D567-EC25FCDC3FA4}" dt="2021-02-25T11:12:32.319" v="1"/>
          <ac:picMkLst>
            <pc:docMk/>
            <pc:sldMk cId="632780446" sldId="281"/>
            <ac:picMk id="8" creationId="{4197EE0A-CE57-4682-A86C-AFC4D7FA7DED}"/>
          </ac:picMkLst>
        </pc:picChg>
      </pc:sldChg>
      <pc:sldChg chg="modSp">
        <pc:chgData name="Briana Swift" userId="S::brswift@microsoft.com::54421b65-fbbc-4877-97ec-d3d86ee727be" providerId="AD" clId="Web-{55B0AE9F-309D-0000-D567-EC25FCDC3FA4}" dt="2021-02-25T11:28:08.097" v="6" actId="20577"/>
        <pc:sldMkLst>
          <pc:docMk/>
          <pc:sldMk cId="760482125" sldId="283"/>
        </pc:sldMkLst>
        <pc:spChg chg="mod">
          <ac:chgData name="Briana Swift" userId="S::brswift@microsoft.com::54421b65-fbbc-4877-97ec-d3d86ee727be" providerId="AD" clId="Web-{55B0AE9F-309D-0000-D567-EC25FCDC3FA4}" dt="2021-02-25T11:28:04.691" v="5" actId="20577"/>
          <ac:spMkLst>
            <pc:docMk/>
            <pc:sldMk cId="760482125" sldId="283"/>
            <ac:spMk id="2" creationId="{2221B24D-674B-4A44-B28D-C46B043B7DFD}"/>
          </ac:spMkLst>
        </pc:spChg>
        <pc:spChg chg="mod">
          <ac:chgData name="Briana Swift" userId="S::brswift@microsoft.com::54421b65-fbbc-4877-97ec-d3d86ee727be" providerId="AD" clId="Web-{55B0AE9F-309D-0000-D567-EC25FCDC3FA4}" dt="2021-02-25T11:28:08.097" v="6" actId="20577"/>
          <ac:spMkLst>
            <pc:docMk/>
            <pc:sldMk cId="760482125" sldId="283"/>
            <ac:spMk id="4" creationId="{2E6294AD-5E81-DC4C-AF5A-8F28F6B911A4}"/>
          </ac:spMkLst>
        </pc:spChg>
      </pc:sldChg>
      <pc:sldChg chg="modSp">
        <pc:chgData name="Briana Swift" userId="S::brswift@microsoft.com::54421b65-fbbc-4877-97ec-d3d86ee727be" providerId="AD" clId="Web-{55B0AE9F-309D-0000-D567-EC25FCDC3FA4}" dt="2021-02-25T11:27:54.065" v="3" actId="20577"/>
        <pc:sldMkLst>
          <pc:docMk/>
          <pc:sldMk cId="772195605" sldId="284"/>
        </pc:sldMkLst>
        <pc:spChg chg="mod">
          <ac:chgData name="Briana Swift" userId="S::brswift@microsoft.com::54421b65-fbbc-4877-97ec-d3d86ee727be" providerId="AD" clId="Web-{55B0AE9F-309D-0000-D567-EC25FCDC3FA4}" dt="2021-02-25T11:27:54.065" v="3" actId="20577"/>
          <ac:spMkLst>
            <pc:docMk/>
            <pc:sldMk cId="772195605" sldId="284"/>
            <ac:spMk id="2" creationId="{2221B24D-674B-4A44-B28D-C46B043B7DFD}"/>
          </ac:spMkLst>
        </pc:spChg>
      </pc:sldChg>
      <pc:sldChg chg="addSp delSp modSp">
        <pc:chgData name="Briana Swift" userId="S::brswift@microsoft.com::54421b65-fbbc-4877-97ec-d3d86ee727be" providerId="AD" clId="Web-{55B0AE9F-309D-0000-D567-EC25FCDC3FA4}" dt="2021-02-25T11:29:16.130" v="12" actId="20577"/>
        <pc:sldMkLst>
          <pc:docMk/>
          <pc:sldMk cId="2510029188" sldId="286"/>
        </pc:sldMkLst>
        <pc:spChg chg="mod">
          <ac:chgData name="Briana Swift" userId="S::brswift@microsoft.com::54421b65-fbbc-4877-97ec-d3d86ee727be" providerId="AD" clId="Web-{55B0AE9F-309D-0000-D567-EC25FCDC3FA4}" dt="2021-02-25T11:29:16.130" v="12" actId="20577"/>
          <ac:spMkLst>
            <pc:docMk/>
            <pc:sldMk cId="2510029188" sldId="286"/>
            <ac:spMk id="2" creationId="{A9250360-F8AF-41F3-8F52-4DC688475F0F}"/>
          </ac:spMkLst>
        </pc:spChg>
        <pc:spChg chg="add del mod">
          <ac:chgData name="Briana Swift" userId="S::brswift@microsoft.com::54421b65-fbbc-4877-97ec-d3d86ee727be" providerId="AD" clId="Web-{55B0AE9F-309D-0000-D567-EC25FCDC3FA4}" dt="2021-02-25T11:28:53.598" v="9"/>
          <ac:spMkLst>
            <pc:docMk/>
            <pc:sldMk cId="2510029188" sldId="286"/>
            <ac:spMk id="3" creationId="{D14CBA11-77F0-4949-A5EB-82A204445E38}"/>
          </ac:spMkLst>
        </pc:spChg>
      </pc:sldChg>
    </pc:docChg>
  </pc:docChgLst>
  <pc:docChgLst>
    <pc:chgData name="David Polite" userId="S::dapolite@microsoft.com::e09d7110-74e9-4304-8efc-0543c1ae46f0" providerId="AD" clId="Web-{BA34327C-7CF0-BFA5-8205-0F1185C4F67B}"/>
    <pc:docChg chg="mod">
      <pc:chgData name="David Polite" userId="S::dapolite@microsoft.com::e09d7110-74e9-4304-8efc-0543c1ae46f0" providerId="AD" clId="Web-{BA34327C-7CF0-BFA5-8205-0F1185C4F67B}" dt="2021-02-10T14:39:54.588" v="1"/>
      <pc:docMkLst>
        <pc:docMk/>
      </pc:docMkLst>
      <pc:sldChg chg="addCm">
        <pc:chgData name="David Polite" userId="S::dapolite@microsoft.com::e09d7110-74e9-4304-8efc-0543c1ae46f0" providerId="AD" clId="Web-{BA34327C-7CF0-BFA5-8205-0F1185C4F67B}" dt="2021-02-10T14:39:54.588" v="1"/>
        <pc:sldMkLst>
          <pc:docMk/>
          <pc:sldMk cId="0" sldId="256"/>
        </pc:sldMkLst>
      </pc:sldChg>
    </pc:docChg>
  </pc:docChgLst>
  <pc:docChgLst>
    <pc:chgData name="David Polite" userId="S::dapolite@microsoft.com::e09d7110-74e9-4304-8efc-0543c1ae46f0" providerId="AD" clId="Web-{E93C9EFD-36F6-8465-7230-BEC4730FD2A7}"/>
    <pc:docChg chg="delSld modSld">
      <pc:chgData name="David Polite" userId="S::dapolite@microsoft.com::e09d7110-74e9-4304-8efc-0543c1ae46f0" providerId="AD" clId="Web-{E93C9EFD-36F6-8465-7230-BEC4730FD2A7}" dt="2021-02-11T16:39:07.431" v="2101" actId="20577"/>
      <pc:docMkLst>
        <pc:docMk/>
      </pc:docMkLst>
      <pc:sldChg chg="modSp">
        <pc:chgData name="David Polite" userId="S::dapolite@microsoft.com::e09d7110-74e9-4304-8efc-0543c1ae46f0" providerId="AD" clId="Web-{E93C9EFD-36F6-8465-7230-BEC4730FD2A7}" dt="2021-02-11T16:39:07.431" v="2101" actId="20577"/>
        <pc:sldMkLst>
          <pc:docMk/>
          <pc:sldMk cId="0" sldId="256"/>
        </pc:sldMkLst>
        <pc:spChg chg="mod">
          <ac:chgData name="David Polite" userId="S::dapolite@microsoft.com::e09d7110-74e9-4304-8efc-0543c1ae46f0" providerId="AD" clId="Web-{E93C9EFD-36F6-8465-7230-BEC4730FD2A7}" dt="2021-02-11T16:39:07.431" v="2101" actId="20577"/>
          <ac:spMkLst>
            <pc:docMk/>
            <pc:sldMk cId="0" sldId="256"/>
            <ac:spMk id="188" creationId="{00000000-0000-0000-0000-000000000000}"/>
          </ac:spMkLst>
        </pc:spChg>
        <pc:spChg chg="mod">
          <ac:chgData name="David Polite" userId="S::dapolite@microsoft.com::e09d7110-74e9-4304-8efc-0543c1ae46f0" providerId="AD" clId="Web-{E93C9EFD-36F6-8465-7230-BEC4730FD2A7}" dt="2021-02-11T16:38:57.744" v="2099" actId="20577"/>
          <ac:spMkLst>
            <pc:docMk/>
            <pc:sldMk cId="0" sldId="256"/>
            <ac:spMk id="190" creationId="{00000000-0000-0000-0000-000000000000}"/>
          </ac:spMkLst>
        </pc:spChg>
      </pc:sldChg>
      <pc:sldChg chg="del">
        <pc:chgData name="David Polite" userId="S::dapolite@microsoft.com::e09d7110-74e9-4304-8efc-0543c1ae46f0" providerId="AD" clId="Web-{E93C9EFD-36F6-8465-7230-BEC4730FD2A7}" dt="2021-02-11T10:02:22.326" v="0"/>
        <pc:sldMkLst>
          <pc:docMk/>
          <pc:sldMk cId="0" sldId="257"/>
        </pc:sldMkLst>
      </pc:sldChg>
      <pc:sldChg chg="del">
        <pc:chgData name="David Polite" userId="S::dapolite@microsoft.com::e09d7110-74e9-4304-8efc-0543c1ae46f0" providerId="AD" clId="Web-{E93C9EFD-36F6-8465-7230-BEC4730FD2A7}" dt="2021-02-11T10:02:25.436" v="1"/>
        <pc:sldMkLst>
          <pc:docMk/>
          <pc:sldMk cId="0" sldId="258"/>
        </pc:sldMkLst>
      </pc:sldChg>
      <pc:sldChg chg="addSp delSp modSp">
        <pc:chgData name="David Polite" userId="S::dapolite@microsoft.com::e09d7110-74e9-4304-8efc-0543c1ae46f0" providerId="AD" clId="Web-{E93C9EFD-36F6-8465-7230-BEC4730FD2A7}" dt="2021-02-11T10:04:32.252" v="17" actId="1076"/>
        <pc:sldMkLst>
          <pc:docMk/>
          <pc:sldMk cId="0" sldId="259"/>
        </pc:sldMkLst>
        <pc:spChg chg="add del mod">
          <ac:chgData name="David Polite" userId="S::dapolite@microsoft.com::e09d7110-74e9-4304-8efc-0543c1ae46f0" providerId="AD" clId="Web-{E93C9EFD-36F6-8465-7230-BEC4730FD2A7}" dt="2021-02-11T10:04:07.689" v="15"/>
          <ac:spMkLst>
            <pc:docMk/>
            <pc:sldMk cId="0" sldId="259"/>
            <ac:spMk id="4" creationId="{B1F93AC8-6628-4F92-8978-57466F97A4EC}"/>
          </ac:spMkLst>
        </pc:spChg>
        <pc:spChg chg="add del mod">
          <ac:chgData name="David Polite" userId="S::dapolite@microsoft.com::e09d7110-74e9-4304-8efc-0543c1ae46f0" providerId="AD" clId="Web-{E93C9EFD-36F6-8465-7230-BEC4730FD2A7}" dt="2021-02-11T10:04:07.689" v="15"/>
          <ac:spMkLst>
            <pc:docMk/>
            <pc:sldMk cId="0" sldId="259"/>
            <ac:spMk id="222" creationId="{00000000-0000-0000-0000-000000000000}"/>
          </ac:spMkLst>
        </pc:spChg>
        <pc:spChg chg="mod">
          <ac:chgData name="David Polite" userId="S::dapolite@microsoft.com::e09d7110-74e9-4304-8efc-0543c1ae46f0" providerId="AD" clId="Web-{E93C9EFD-36F6-8465-7230-BEC4730FD2A7}" dt="2021-02-11T10:02:53.530" v="3" actId="20577"/>
          <ac:spMkLst>
            <pc:docMk/>
            <pc:sldMk cId="0" sldId="259"/>
            <ac:spMk id="223" creationId="{00000000-0000-0000-0000-000000000000}"/>
          </ac:spMkLst>
        </pc:spChg>
        <pc:spChg chg="mod">
          <ac:chgData name="David Polite" userId="S::dapolite@microsoft.com::e09d7110-74e9-4304-8efc-0543c1ae46f0" providerId="AD" clId="Web-{E93C9EFD-36F6-8465-7230-BEC4730FD2A7}" dt="2021-02-11T10:03:00.734" v="4" actId="20577"/>
          <ac:spMkLst>
            <pc:docMk/>
            <pc:sldMk cId="0" sldId="259"/>
            <ac:spMk id="224" creationId="{00000000-0000-0000-0000-000000000000}"/>
          </ac:spMkLst>
        </pc:spChg>
        <pc:spChg chg="mod">
          <ac:chgData name="David Polite" userId="S::dapolite@microsoft.com::e09d7110-74e9-4304-8efc-0543c1ae46f0" providerId="AD" clId="Web-{E93C9EFD-36F6-8465-7230-BEC4730FD2A7}" dt="2021-02-11T10:03:06.140" v="8" actId="20577"/>
          <ac:spMkLst>
            <pc:docMk/>
            <pc:sldMk cId="0" sldId="259"/>
            <ac:spMk id="225" creationId="{00000000-0000-0000-0000-000000000000}"/>
          </ac:spMkLst>
        </pc:spChg>
        <pc:picChg chg="add mod">
          <ac:chgData name="David Polite" userId="S::dapolite@microsoft.com::e09d7110-74e9-4304-8efc-0543c1ae46f0" providerId="AD" clId="Web-{E93C9EFD-36F6-8465-7230-BEC4730FD2A7}" dt="2021-02-11T10:03:59.189" v="12" actId="1076"/>
          <ac:picMkLst>
            <pc:docMk/>
            <pc:sldMk cId="0" sldId="259"/>
            <ac:picMk id="2" creationId="{91F48ADD-E03E-45DA-8E3C-BF2A9CF10AA2}"/>
          </ac:picMkLst>
        </pc:picChg>
        <pc:picChg chg="add mod">
          <ac:chgData name="David Polite" userId="S::dapolite@microsoft.com::e09d7110-74e9-4304-8efc-0543c1ae46f0" providerId="AD" clId="Web-{E93C9EFD-36F6-8465-7230-BEC4730FD2A7}" dt="2021-02-11T10:04:32.252" v="17" actId="1076"/>
          <ac:picMkLst>
            <pc:docMk/>
            <pc:sldMk cId="0" sldId="259"/>
            <ac:picMk id="13" creationId="{D8F52BB1-B27C-4F1B-8B12-5E73EF11825D}"/>
          </ac:picMkLst>
        </pc:picChg>
        <pc:picChg chg="del">
          <ac:chgData name="David Polite" userId="S::dapolite@microsoft.com::e09d7110-74e9-4304-8efc-0543c1ae46f0" providerId="AD" clId="Web-{E93C9EFD-36F6-8465-7230-BEC4730FD2A7}" dt="2021-02-11T10:03:49.594" v="10"/>
          <ac:picMkLst>
            <pc:docMk/>
            <pc:sldMk cId="0" sldId="259"/>
            <ac:picMk id="226" creationId="{00000000-0000-0000-0000-000000000000}"/>
          </ac:picMkLst>
        </pc:picChg>
        <pc:picChg chg="del">
          <ac:chgData name="David Polite" userId="S::dapolite@microsoft.com::e09d7110-74e9-4304-8efc-0543c1ae46f0" providerId="AD" clId="Web-{E93C9EFD-36F6-8465-7230-BEC4730FD2A7}" dt="2021-02-11T10:04:01.814" v="13"/>
          <ac:picMkLst>
            <pc:docMk/>
            <pc:sldMk cId="0" sldId="259"/>
            <ac:picMk id="227" creationId="{00000000-0000-0000-0000-000000000000}"/>
          </ac:picMkLst>
        </pc:picChg>
      </pc:sldChg>
      <pc:sldChg chg="addSp delSp modSp mod modClrScheme chgLayout modNotes">
        <pc:chgData name="David Polite" userId="S::dapolite@microsoft.com::e09d7110-74e9-4304-8efc-0543c1ae46f0" providerId="AD" clId="Web-{E93C9EFD-36F6-8465-7230-BEC4730FD2A7}" dt="2021-02-11T16:38:21.946" v="2082"/>
        <pc:sldMkLst>
          <pc:docMk/>
          <pc:sldMk cId="0" sldId="261"/>
        </pc:sldMkLst>
        <pc:spChg chg="add del mod">
          <ac:chgData name="David Polite" userId="S::dapolite@microsoft.com::e09d7110-74e9-4304-8efc-0543c1ae46f0" providerId="AD" clId="Web-{E93C9EFD-36F6-8465-7230-BEC4730FD2A7}" dt="2021-02-11T10:28:36.718" v="24"/>
          <ac:spMkLst>
            <pc:docMk/>
            <pc:sldMk cId="0" sldId="261"/>
            <ac:spMk id="3" creationId="{CD8A8EE3-1A00-478B-BCD2-65C08ED321DE}"/>
          </ac:spMkLst>
        </pc:spChg>
        <pc:spChg chg="add del mod">
          <ac:chgData name="David Polite" userId="S::dapolite@microsoft.com::e09d7110-74e9-4304-8efc-0543c1ae46f0" providerId="AD" clId="Web-{E93C9EFD-36F6-8465-7230-BEC4730FD2A7}" dt="2021-02-11T10:38:40.236" v="101"/>
          <ac:spMkLst>
            <pc:docMk/>
            <pc:sldMk cId="0" sldId="261"/>
            <ac:spMk id="117" creationId="{370B4E4B-0295-42CA-A332-2B5EEC23EEA6}"/>
          </ac:spMkLst>
        </pc:spChg>
        <pc:spChg chg="add del mod">
          <ac:chgData name="David Polite" userId="S::dapolite@microsoft.com::e09d7110-74e9-4304-8efc-0543c1ae46f0" providerId="AD" clId="Web-{E93C9EFD-36F6-8465-7230-BEC4730FD2A7}" dt="2021-02-11T10:38:40.236" v="101"/>
          <ac:spMkLst>
            <pc:docMk/>
            <pc:sldMk cId="0" sldId="261"/>
            <ac:spMk id="119" creationId="{2A961D7A-1E41-4120-AF64-463D9B2A7910}"/>
          </ac:spMkLst>
        </pc:spChg>
        <pc:spChg chg="del mod">
          <ac:chgData name="David Polite" userId="S::dapolite@microsoft.com::e09d7110-74e9-4304-8efc-0543c1ae46f0" providerId="AD" clId="Web-{E93C9EFD-36F6-8465-7230-BEC4730FD2A7}" dt="2021-02-11T10:28:09.795" v="23"/>
          <ac:spMkLst>
            <pc:docMk/>
            <pc:sldMk cId="0" sldId="261"/>
            <ac:spMk id="239" creationId="{00000000-0000-0000-0000-000000000000}"/>
          </ac:spMkLst>
        </pc:spChg>
        <pc:spChg chg="mod">
          <ac:chgData name="David Polite" userId="S::dapolite@microsoft.com::e09d7110-74e9-4304-8efc-0543c1ae46f0" providerId="AD" clId="Web-{E93C9EFD-36F6-8465-7230-BEC4730FD2A7}" dt="2021-02-11T10:38:40.408" v="102"/>
          <ac:spMkLst>
            <pc:docMk/>
            <pc:sldMk cId="0" sldId="261"/>
            <ac:spMk id="240" creationId="{00000000-0000-0000-0000-000000000000}"/>
          </ac:spMkLst>
        </pc:spChg>
      </pc:sldChg>
    </pc:docChg>
  </pc:docChgLst>
  <pc:docChgLst>
    <pc:chgData name="David Polite" userId="S::dapolite@microsoft.com::e09d7110-74e9-4304-8efc-0543c1ae46f0" providerId="AD" clId="Web-{D578AB9F-5023-0000-D168-AE7D8E7006DC}"/>
    <pc:docChg chg="modSld">
      <pc:chgData name="David Polite" userId="S::dapolite@microsoft.com::e09d7110-74e9-4304-8efc-0543c1ae46f0" providerId="AD" clId="Web-{D578AB9F-5023-0000-D168-AE7D8E7006DC}" dt="2021-02-15T11:28:34.781" v="172"/>
      <pc:docMkLst>
        <pc:docMk/>
      </pc:docMkLst>
      <pc:sldChg chg="modNotes">
        <pc:chgData name="David Polite" userId="S::dapolite@microsoft.com::e09d7110-74e9-4304-8efc-0543c1ae46f0" providerId="AD" clId="Web-{D578AB9F-5023-0000-D168-AE7D8E7006DC}" dt="2021-02-15T11:28:34.781" v="172"/>
        <pc:sldMkLst>
          <pc:docMk/>
          <pc:sldMk cId="0" sldId="261"/>
        </pc:sldMkLst>
      </pc:sldChg>
    </pc:docChg>
  </pc:docChgLst>
  <pc:docChgLst>
    <pc:chgData name="David Polite" userId="S::dapolite@microsoft.com::e09d7110-74e9-4304-8efc-0543c1ae46f0" providerId="AD" clId="Web-{B63FAA52-0BE3-7F15-D520-D8595A751154}"/>
    <pc:docChg chg="addSld delSld modSld">
      <pc:chgData name="David Polite" userId="S::dapolite@microsoft.com::e09d7110-74e9-4304-8efc-0543c1ae46f0" providerId="AD" clId="Web-{B63FAA52-0BE3-7F15-D520-D8595A751154}" dt="2021-02-15T16:35:26.460" v="2828"/>
      <pc:docMkLst>
        <pc:docMk/>
      </pc:docMkLst>
      <pc:sldChg chg="modNotes">
        <pc:chgData name="David Polite" userId="S::dapolite@microsoft.com::e09d7110-74e9-4304-8efc-0543c1ae46f0" providerId="AD" clId="Web-{B63FAA52-0BE3-7F15-D520-D8595A751154}" dt="2021-02-15T12:58:48.404" v="143"/>
        <pc:sldMkLst>
          <pc:docMk/>
          <pc:sldMk cId="0" sldId="261"/>
        </pc:sldMkLst>
      </pc:sldChg>
      <pc:sldChg chg="modNotes">
        <pc:chgData name="David Polite" userId="S::dapolite@microsoft.com::e09d7110-74e9-4304-8efc-0543c1ae46f0" providerId="AD" clId="Web-{B63FAA52-0BE3-7F15-D520-D8595A751154}" dt="2021-02-15T13:04:31.038" v="302"/>
        <pc:sldMkLst>
          <pc:docMk/>
          <pc:sldMk cId="0" sldId="262"/>
        </pc:sldMkLst>
      </pc:sldChg>
      <pc:sldChg chg="addSp delSp modSp modCm modNotes">
        <pc:chgData name="David Polite" userId="S::dapolite@microsoft.com::e09d7110-74e9-4304-8efc-0543c1ae46f0" providerId="AD" clId="Web-{B63FAA52-0BE3-7F15-D520-D8595A751154}" dt="2021-02-15T16:12:59.781" v="2780"/>
        <pc:sldMkLst>
          <pc:docMk/>
          <pc:sldMk cId="0" sldId="263"/>
        </pc:sldMkLst>
        <pc:spChg chg="add del mod">
          <ac:chgData name="David Polite" userId="S::dapolite@microsoft.com::e09d7110-74e9-4304-8efc-0543c1ae46f0" providerId="AD" clId="Web-{B63FAA52-0BE3-7F15-D520-D8595A751154}" dt="2021-02-15T15:51:07.570" v="2385"/>
          <ac:spMkLst>
            <pc:docMk/>
            <pc:sldMk cId="0" sldId="263"/>
            <ac:spMk id="4" creationId="{E1DEC822-0422-44E4-952F-26FC23715948}"/>
          </ac:spMkLst>
        </pc:spChg>
        <pc:spChg chg="add mod">
          <ac:chgData name="David Polite" userId="S::dapolite@microsoft.com::e09d7110-74e9-4304-8efc-0543c1ae46f0" providerId="AD" clId="Web-{B63FAA52-0BE3-7F15-D520-D8595A751154}" dt="2021-02-15T16:01:33.854" v="2702" actId="1076"/>
          <ac:spMkLst>
            <pc:docMk/>
            <pc:sldMk cId="0" sldId="263"/>
            <ac:spMk id="6" creationId="{374AF469-6DC4-4148-B482-DAB036EB7293}"/>
          </ac:spMkLst>
        </pc:spChg>
        <pc:spChg chg="add mod">
          <ac:chgData name="David Polite" userId="S::dapolite@microsoft.com::e09d7110-74e9-4304-8efc-0543c1ae46f0" providerId="AD" clId="Web-{B63FAA52-0BE3-7F15-D520-D8595A751154}" dt="2021-02-15T16:01:33.869" v="2703" actId="1076"/>
          <ac:spMkLst>
            <pc:docMk/>
            <pc:sldMk cId="0" sldId="263"/>
            <ac:spMk id="7" creationId="{6A3323AA-51B5-4724-910E-5415E52A6F16}"/>
          </ac:spMkLst>
        </pc:spChg>
        <pc:spChg chg="add mod">
          <ac:chgData name="David Polite" userId="S::dapolite@microsoft.com::e09d7110-74e9-4304-8efc-0543c1ae46f0" providerId="AD" clId="Web-{B63FAA52-0BE3-7F15-D520-D8595A751154}" dt="2021-02-15T16:01:33.869" v="2704" actId="1076"/>
          <ac:spMkLst>
            <pc:docMk/>
            <pc:sldMk cId="0" sldId="263"/>
            <ac:spMk id="8" creationId="{967CEE73-8C04-4B00-9B8C-A5FF110B79FA}"/>
          </ac:spMkLst>
        </pc:spChg>
        <pc:spChg chg="add mod">
          <ac:chgData name="David Polite" userId="S::dapolite@microsoft.com::e09d7110-74e9-4304-8efc-0543c1ae46f0" providerId="AD" clId="Web-{B63FAA52-0BE3-7F15-D520-D8595A751154}" dt="2021-02-15T16:01:33.869" v="2705" actId="1076"/>
          <ac:spMkLst>
            <pc:docMk/>
            <pc:sldMk cId="0" sldId="263"/>
            <ac:spMk id="10" creationId="{D0530411-D726-4B23-890B-9F1BC618D0BB}"/>
          </ac:spMkLst>
        </pc:spChg>
        <pc:spChg chg="mod">
          <ac:chgData name="David Polite" userId="S::dapolite@microsoft.com::e09d7110-74e9-4304-8efc-0543c1ae46f0" providerId="AD" clId="Web-{B63FAA52-0BE3-7F15-D520-D8595A751154}" dt="2021-02-15T15:59:56.429" v="2675" actId="20577"/>
          <ac:spMkLst>
            <pc:docMk/>
            <pc:sldMk cId="0" sldId="263"/>
            <ac:spMk id="252" creationId="{00000000-0000-0000-0000-000000000000}"/>
          </ac:spMkLst>
        </pc:spChg>
        <pc:spChg chg="del">
          <ac:chgData name="David Polite" userId="S::dapolite@microsoft.com::e09d7110-74e9-4304-8efc-0543c1ae46f0" providerId="AD" clId="Web-{B63FAA52-0BE3-7F15-D520-D8595A751154}" dt="2021-02-15T13:47:11.451" v="1482"/>
          <ac:spMkLst>
            <pc:docMk/>
            <pc:sldMk cId="0" sldId="263"/>
            <ac:spMk id="253" creationId="{00000000-0000-0000-0000-000000000000}"/>
          </ac:spMkLst>
        </pc:spChg>
        <pc:spChg chg="del mod">
          <ac:chgData name="David Polite" userId="S::dapolite@microsoft.com::e09d7110-74e9-4304-8efc-0543c1ae46f0" providerId="AD" clId="Web-{B63FAA52-0BE3-7F15-D520-D8595A751154}" dt="2021-02-15T13:43:39.915" v="1430"/>
          <ac:spMkLst>
            <pc:docMk/>
            <pc:sldMk cId="0" sldId="263"/>
            <ac:spMk id="254" creationId="{00000000-0000-0000-0000-000000000000}"/>
          </ac:spMkLst>
        </pc:spChg>
        <pc:graphicFrameChg chg="add del modGraphic">
          <ac:chgData name="David Polite" userId="S::dapolite@microsoft.com::e09d7110-74e9-4304-8efc-0543c1ae46f0" providerId="AD" clId="Web-{B63FAA52-0BE3-7F15-D520-D8595A751154}" dt="2021-02-15T13:43:24.524" v="1426"/>
          <ac:graphicFrameMkLst>
            <pc:docMk/>
            <pc:sldMk cId="0" sldId="263"/>
            <ac:graphicFrameMk id="2" creationId="{8B44FFED-F5AC-4F3C-A6D9-8B459DF95576}"/>
          </ac:graphicFrameMkLst>
        </pc:graphicFrameChg>
        <pc:graphicFrameChg chg="add del mod modGraphic">
          <ac:chgData name="David Polite" userId="S::dapolite@microsoft.com::e09d7110-74e9-4304-8efc-0543c1ae46f0" providerId="AD" clId="Web-{B63FAA52-0BE3-7F15-D520-D8595A751154}" dt="2021-02-15T15:53:18.026" v="2436"/>
          <ac:graphicFrameMkLst>
            <pc:docMk/>
            <pc:sldMk cId="0" sldId="263"/>
            <ac:graphicFrameMk id="3" creationId="{88C509B4-DA14-4DA0-A9D8-75B51629037C}"/>
          </ac:graphicFrameMkLst>
        </pc:graphicFrameChg>
        <pc:picChg chg="add del mod">
          <ac:chgData name="David Polite" userId="S::dapolite@microsoft.com::e09d7110-74e9-4304-8efc-0543c1ae46f0" providerId="AD" clId="Web-{B63FAA52-0BE3-7F15-D520-D8595A751154}" dt="2021-02-15T15:41:52.993" v="2047"/>
          <ac:picMkLst>
            <pc:docMk/>
            <pc:sldMk cId="0" sldId="263"/>
            <ac:picMk id="2" creationId="{5474DC80-CC15-4296-8947-36E65E94ECD5}"/>
          </ac:picMkLst>
        </pc:picChg>
        <pc:picChg chg="add del mod">
          <ac:chgData name="David Polite" userId="S::dapolite@microsoft.com::e09d7110-74e9-4304-8efc-0543c1ae46f0" providerId="AD" clId="Web-{B63FAA52-0BE3-7F15-D520-D8595A751154}" dt="2021-02-15T15:47:01.923" v="2062"/>
          <ac:picMkLst>
            <pc:docMk/>
            <pc:sldMk cId="0" sldId="263"/>
            <ac:picMk id="5" creationId="{9E949C2D-E955-4722-A7C1-68BA39816491}"/>
          </ac:picMkLst>
        </pc:picChg>
        <pc:picChg chg="add mod">
          <ac:chgData name="David Polite" userId="S::dapolite@microsoft.com::e09d7110-74e9-4304-8efc-0543c1ae46f0" providerId="AD" clId="Web-{B63FAA52-0BE3-7F15-D520-D8595A751154}" dt="2021-02-15T15:59:29.569" v="2667" actId="1076"/>
          <ac:picMkLst>
            <pc:docMk/>
            <pc:sldMk cId="0" sldId="263"/>
            <ac:picMk id="9" creationId="{BF6CC1D8-2243-411D-BAE7-92B676CCD1DF}"/>
          </ac:picMkLst>
        </pc:picChg>
      </pc:sldChg>
      <pc:sldChg chg="modSp add replId modNotes">
        <pc:chgData name="David Polite" userId="S::dapolite@microsoft.com::e09d7110-74e9-4304-8efc-0543c1ae46f0" providerId="AD" clId="Web-{B63FAA52-0BE3-7F15-D520-D8595A751154}" dt="2021-02-15T16:35:26.460" v="2828"/>
        <pc:sldMkLst>
          <pc:docMk/>
          <pc:sldMk cId="381182389" sldId="279"/>
        </pc:sldMkLst>
        <pc:spChg chg="mod">
          <ac:chgData name="David Polite" userId="S::dapolite@microsoft.com::e09d7110-74e9-4304-8efc-0543c1ae46f0" providerId="AD" clId="Web-{B63FAA52-0BE3-7F15-D520-D8595A751154}" dt="2021-02-15T16:00:15.477" v="2690" actId="20577"/>
          <ac:spMkLst>
            <pc:docMk/>
            <pc:sldMk cId="381182389" sldId="279"/>
            <ac:spMk id="252" creationId="{00000000-0000-0000-0000-000000000000}"/>
          </ac:spMkLst>
        </pc:spChg>
        <pc:graphicFrameChg chg="mod modGraphic">
          <ac:chgData name="David Polite" userId="S::dapolite@microsoft.com::e09d7110-74e9-4304-8efc-0543c1ae46f0" providerId="AD" clId="Web-{B63FAA52-0BE3-7F15-D520-D8595A751154}" dt="2021-02-15T16:35:26.460" v="2828"/>
          <ac:graphicFrameMkLst>
            <pc:docMk/>
            <pc:sldMk cId="381182389" sldId="279"/>
            <ac:graphicFrameMk id="3" creationId="{88C509B4-DA14-4DA0-A9D8-75B51629037C}"/>
          </ac:graphicFrameMkLst>
        </pc:graphicFrameChg>
      </pc:sldChg>
      <pc:sldChg chg="addSp modSp new del">
        <pc:chgData name="David Polite" userId="S::dapolite@microsoft.com::e09d7110-74e9-4304-8efc-0543c1ae46f0" providerId="AD" clId="Web-{B63FAA52-0BE3-7F15-D520-D8595A751154}" dt="2021-02-15T13:48:35.422" v="1521"/>
        <pc:sldMkLst>
          <pc:docMk/>
          <pc:sldMk cId="3027670955" sldId="279"/>
        </pc:sldMkLst>
        <pc:graphicFrameChg chg="add mod modGraphic">
          <ac:chgData name="David Polite" userId="S::dapolite@microsoft.com::e09d7110-74e9-4304-8efc-0543c1ae46f0" providerId="AD" clId="Web-{B63FAA52-0BE3-7F15-D520-D8595A751154}" dt="2021-02-15T13:42:38.460" v="1420"/>
          <ac:graphicFrameMkLst>
            <pc:docMk/>
            <pc:sldMk cId="3027670955" sldId="279"/>
            <ac:graphicFrameMk id="2" creationId="{EAC689A0-84AA-4358-9493-1ADB7818C9A4}"/>
          </ac:graphicFrameMkLst>
        </pc:graphicFrameChg>
      </pc:sldChg>
    </pc:docChg>
  </pc:docChgLst>
  <pc:docChgLst>
    <pc:chgData name="David Polite" userId="S::dapolite@microsoft.com::e09d7110-74e9-4304-8efc-0543c1ae46f0" providerId="AD" clId="Web-{85495178-0A6E-79F3-BE63-CE73FED06373}"/>
    <pc:docChg chg="addSld delSld modSld sldOrd">
      <pc:chgData name="David Polite" userId="S::dapolite@microsoft.com::e09d7110-74e9-4304-8efc-0543c1ae46f0" providerId="AD" clId="Web-{85495178-0A6E-79F3-BE63-CE73FED06373}" dt="2021-02-16T14:52:22.596" v="1529"/>
      <pc:docMkLst>
        <pc:docMk/>
      </pc:docMkLst>
      <pc:sldChg chg="del modNotes">
        <pc:chgData name="David Polite" userId="S::dapolite@microsoft.com::e09d7110-74e9-4304-8efc-0543c1ae46f0" providerId="AD" clId="Web-{85495178-0A6E-79F3-BE63-CE73FED06373}" dt="2021-02-16T14:14:27.490" v="358"/>
        <pc:sldMkLst>
          <pc:docMk/>
          <pc:sldMk cId="0" sldId="264"/>
        </pc:sldMkLst>
      </pc:sldChg>
      <pc:sldChg chg="ord modNotes">
        <pc:chgData name="David Polite" userId="S::dapolite@microsoft.com::e09d7110-74e9-4304-8efc-0543c1ae46f0" providerId="AD" clId="Web-{85495178-0A6E-79F3-BE63-CE73FED06373}" dt="2021-02-16T14:51:47.955" v="1528"/>
        <pc:sldMkLst>
          <pc:docMk/>
          <pc:sldMk cId="0" sldId="271"/>
        </pc:sldMkLst>
      </pc:sldChg>
      <pc:sldChg chg="del">
        <pc:chgData name="David Polite" userId="S::dapolite@microsoft.com::e09d7110-74e9-4304-8efc-0543c1ae46f0" providerId="AD" clId="Web-{85495178-0A6E-79F3-BE63-CE73FED06373}" dt="2021-02-16T14:52:22.596" v="1529"/>
        <pc:sldMkLst>
          <pc:docMk/>
          <pc:sldMk cId="0" sldId="272"/>
        </pc:sldMkLst>
      </pc:sldChg>
      <pc:sldChg chg="addSp delSp modSp new modNotes">
        <pc:chgData name="David Polite" userId="S::dapolite@microsoft.com::e09d7110-74e9-4304-8efc-0543c1ae46f0" providerId="AD" clId="Web-{85495178-0A6E-79F3-BE63-CE73FED06373}" dt="2021-02-16T14:14:17.381" v="357"/>
        <pc:sldMkLst>
          <pc:docMk/>
          <pc:sldMk cId="2446602273" sldId="280"/>
        </pc:sldMkLst>
        <pc:spChg chg="mod">
          <ac:chgData name="David Polite" userId="S::dapolite@microsoft.com::e09d7110-74e9-4304-8efc-0543c1ae46f0" providerId="AD" clId="Web-{85495178-0A6E-79F3-BE63-CE73FED06373}" dt="2021-02-16T14:02:20.899" v="31" actId="14100"/>
          <ac:spMkLst>
            <pc:docMk/>
            <pc:sldMk cId="2446602273" sldId="280"/>
            <ac:spMk id="2" creationId="{D13E7C69-EA94-482D-9AC2-6B6DED7BD3E0}"/>
          </ac:spMkLst>
        </pc:spChg>
        <pc:spChg chg="del">
          <ac:chgData name="David Polite" userId="S::dapolite@microsoft.com::e09d7110-74e9-4304-8efc-0543c1ae46f0" providerId="AD" clId="Web-{85495178-0A6E-79F3-BE63-CE73FED06373}" dt="2021-02-16T14:01:47.492" v="26"/>
          <ac:spMkLst>
            <pc:docMk/>
            <pc:sldMk cId="2446602273" sldId="280"/>
            <ac:spMk id="3" creationId="{6C3334A3-2BB7-453D-8879-6083AA4904D8}"/>
          </ac:spMkLst>
        </pc:spChg>
        <pc:spChg chg="add del mod">
          <ac:chgData name="David Polite" userId="S::dapolite@microsoft.com::e09d7110-74e9-4304-8efc-0543c1ae46f0" providerId="AD" clId="Web-{85495178-0A6E-79F3-BE63-CE73FED06373}" dt="2021-02-16T14:01:08.272" v="14"/>
          <ac:spMkLst>
            <pc:docMk/>
            <pc:sldMk cId="2446602273" sldId="280"/>
            <ac:spMk id="6" creationId="{8EBBBF63-99C8-4644-AF11-08E44981C6A9}"/>
          </ac:spMkLst>
        </pc:spChg>
        <pc:spChg chg="add mod">
          <ac:chgData name="David Polite" userId="S::dapolite@microsoft.com::e09d7110-74e9-4304-8efc-0543c1ae46f0" providerId="AD" clId="Web-{85495178-0A6E-79F3-BE63-CE73FED06373}" dt="2021-02-16T14:03:41.431" v="52" actId="20577"/>
          <ac:spMkLst>
            <pc:docMk/>
            <pc:sldMk cId="2446602273" sldId="280"/>
            <ac:spMk id="12" creationId="{6AE7E6E2-DE3D-4CDB-A856-EC4DD0FA66DF}"/>
          </ac:spMkLst>
        </pc:spChg>
        <pc:spChg chg="add mod">
          <ac:chgData name="David Polite" userId="S::dapolite@microsoft.com::e09d7110-74e9-4304-8efc-0543c1ae46f0" providerId="AD" clId="Web-{85495178-0A6E-79F3-BE63-CE73FED06373}" dt="2021-02-16T14:04:55.323" v="70" actId="1076"/>
          <ac:spMkLst>
            <pc:docMk/>
            <pc:sldMk cId="2446602273" sldId="280"/>
            <ac:spMk id="13" creationId="{7AFB5EEB-000B-4477-84D9-D8147484A500}"/>
          </ac:spMkLst>
        </pc:spChg>
        <pc:picChg chg="add del">
          <ac:chgData name="David Polite" userId="S::dapolite@microsoft.com::e09d7110-74e9-4304-8efc-0543c1ae46f0" providerId="AD" clId="Web-{85495178-0A6E-79F3-BE63-CE73FED06373}" dt="2021-02-16T14:01:40.945" v="25"/>
          <ac:picMkLst>
            <pc:docMk/>
            <pc:sldMk cId="2446602273" sldId="280"/>
            <ac:picMk id="5" creationId="{1596C2AF-8C2E-45E0-9454-85D547A860AF}"/>
          </ac:picMkLst>
        </pc:picChg>
        <pc:picChg chg="add mod">
          <ac:chgData name="David Polite" userId="S::dapolite@microsoft.com::e09d7110-74e9-4304-8efc-0543c1ae46f0" providerId="AD" clId="Web-{85495178-0A6E-79F3-BE63-CE73FED06373}" dt="2021-02-16T14:02:53.087" v="41" actId="1076"/>
          <ac:picMkLst>
            <pc:docMk/>
            <pc:sldMk cId="2446602273" sldId="280"/>
            <ac:picMk id="7" creationId="{6B45076B-90D6-4033-A204-D5E577D9DA6B}"/>
          </ac:picMkLst>
        </pc:picChg>
        <pc:picChg chg="add mod">
          <ac:chgData name="David Polite" userId="S::dapolite@microsoft.com::e09d7110-74e9-4304-8efc-0543c1ae46f0" providerId="AD" clId="Web-{85495178-0A6E-79F3-BE63-CE73FED06373}" dt="2021-02-16T14:02:53.055" v="40" actId="1076"/>
          <ac:picMkLst>
            <pc:docMk/>
            <pc:sldMk cId="2446602273" sldId="280"/>
            <ac:picMk id="9" creationId="{EFAD6227-2C5A-4222-B03A-74D639E0EB6F}"/>
          </ac:picMkLst>
        </pc:picChg>
        <pc:picChg chg="add mod">
          <ac:chgData name="David Polite" userId="S::dapolite@microsoft.com::e09d7110-74e9-4304-8efc-0543c1ae46f0" providerId="AD" clId="Web-{85495178-0A6E-79F3-BE63-CE73FED06373}" dt="2021-02-16T14:03:29.337" v="49" actId="14100"/>
          <ac:picMkLst>
            <pc:docMk/>
            <pc:sldMk cId="2446602273" sldId="280"/>
            <ac:picMk id="11" creationId="{A15C9E58-D343-4A8C-95DE-026173966D4D}"/>
          </ac:picMkLst>
        </pc:picChg>
        <pc:picChg chg="add mod">
          <ac:chgData name="David Polite" userId="S::dapolite@microsoft.com::e09d7110-74e9-4304-8efc-0543c1ae46f0" providerId="AD" clId="Web-{85495178-0A6E-79F3-BE63-CE73FED06373}" dt="2021-02-16T14:04:48.901" v="69" actId="1076"/>
          <ac:picMkLst>
            <pc:docMk/>
            <pc:sldMk cId="2446602273" sldId="280"/>
            <ac:picMk id="15" creationId="{F8593B8D-3B22-4DAC-B01B-66B03A564754}"/>
          </ac:picMkLst>
        </pc:picChg>
      </pc:sldChg>
    </pc:docChg>
  </pc:docChgLst>
  <pc:docChgLst>
    <pc:chgData name="Briana Swift" userId="S::brswift@microsoft.com::54421b65-fbbc-4877-97ec-d3d86ee727be" providerId="AD" clId="Web-{1688B39F-7068-0000-D567-E291038016DC}"/>
    <pc:docChg chg="modSld">
      <pc:chgData name="Briana Swift" userId="S::brswift@microsoft.com::54421b65-fbbc-4877-97ec-d3d86ee727be" providerId="AD" clId="Web-{1688B39F-7068-0000-D567-E291038016DC}" dt="2021-03-12T12:19:38.404" v="97" actId="20577"/>
      <pc:docMkLst>
        <pc:docMk/>
      </pc:docMkLst>
      <pc:sldChg chg="modSp">
        <pc:chgData name="Briana Swift" userId="S::brswift@microsoft.com::54421b65-fbbc-4877-97ec-d3d86ee727be" providerId="AD" clId="Web-{1688B39F-7068-0000-D567-E291038016DC}" dt="2021-03-12T12:07:01.309" v="1" actId="14100"/>
        <pc:sldMkLst>
          <pc:docMk/>
          <pc:sldMk cId="760482125" sldId="283"/>
        </pc:sldMkLst>
        <pc:spChg chg="mod">
          <ac:chgData name="Briana Swift" userId="S::brswift@microsoft.com::54421b65-fbbc-4877-97ec-d3d86ee727be" providerId="AD" clId="Web-{1688B39F-7068-0000-D567-E291038016DC}" dt="2021-03-12T12:06:57.653" v="0" actId="20577"/>
          <ac:spMkLst>
            <pc:docMk/>
            <pc:sldMk cId="760482125" sldId="283"/>
            <ac:spMk id="3" creationId="{3B461588-F23F-794D-A7CB-9D470E913D6E}"/>
          </ac:spMkLst>
        </pc:spChg>
        <pc:spChg chg="mod">
          <ac:chgData name="Briana Swift" userId="S::brswift@microsoft.com::54421b65-fbbc-4877-97ec-d3d86ee727be" providerId="AD" clId="Web-{1688B39F-7068-0000-D567-E291038016DC}" dt="2021-03-12T12:07:01.309" v="1" actId="14100"/>
          <ac:spMkLst>
            <pc:docMk/>
            <pc:sldMk cId="760482125" sldId="283"/>
            <ac:spMk id="4" creationId="{2E6294AD-5E81-DC4C-AF5A-8F28F6B911A4}"/>
          </ac:spMkLst>
        </pc:spChg>
      </pc:sldChg>
      <pc:sldChg chg="delSp modSp">
        <pc:chgData name="Briana Swift" userId="S::brswift@microsoft.com::54421b65-fbbc-4877-97ec-d3d86ee727be" providerId="AD" clId="Web-{1688B39F-7068-0000-D567-E291038016DC}" dt="2021-03-12T12:18:21.168" v="96" actId="20577"/>
        <pc:sldMkLst>
          <pc:docMk/>
          <pc:sldMk cId="2510029188" sldId="286"/>
        </pc:sldMkLst>
        <pc:spChg chg="mod">
          <ac:chgData name="Briana Swift" userId="S::brswift@microsoft.com::54421b65-fbbc-4877-97ec-d3d86ee727be" providerId="AD" clId="Web-{1688B39F-7068-0000-D567-E291038016DC}" dt="2021-03-12T12:18:21.168" v="96" actId="20577"/>
          <ac:spMkLst>
            <pc:docMk/>
            <pc:sldMk cId="2510029188" sldId="286"/>
            <ac:spMk id="2" creationId="{A9250360-F8AF-41F3-8F52-4DC688475F0F}"/>
          </ac:spMkLst>
        </pc:spChg>
        <pc:spChg chg="del">
          <ac:chgData name="Briana Swift" userId="S::brswift@microsoft.com::54421b65-fbbc-4877-97ec-d3d86ee727be" providerId="AD" clId="Web-{1688B39F-7068-0000-D567-E291038016DC}" dt="2021-03-12T12:18:14.027" v="94"/>
          <ac:spMkLst>
            <pc:docMk/>
            <pc:sldMk cId="2510029188" sldId="286"/>
            <ac:spMk id="3" creationId="{9504A487-4454-4EBD-B5A0-3E035EFF1E6C}"/>
          </ac:spMkLst>
        </pc:spChg>
        <pc:spChg chg="del">
          <ac:chgData name="Briana Swift" userId="S::brswift@microsoft.com::54421b65-fbbc-4877-97ec-d3d86ee727be" providerId="AD" clId="Web-{1688B39F-7068-0000-D567-E291038016DC}" dt="2021-03-12T12:18:12.168" v="93"/>
          <ac:spMkLst>
            <pc:docMk/>
            <pc:sldMk cId="2510029188" sldId="286"/>
            <ac:spMk id="4" creationId="{713AA00A-3FF8-410A-914A-29D47B604A97}"/>
          </ac:spMkLst>
        </pc:spChg>
      </pc:sldChg>
      <pc:sldChg chg="modSp">
        <pc:chgData name="Briana Swift" userId="S::brswift@microsoft.com::54421b65-fbbc-4877-97ec-d3d86ee727be" providerId="AD" clId="Web-{1688B39F-7068-0000-D567-E291038016DC}" dt="2021-03-12T12:18:06.339" v="92" actId="14100"/>
        <pc:sldMkLst>
          <pc:docMk/>
          <pc:sldMk cId="60716689" sldId="294"/>
        </pc:sldMkLst>
        <pc:spChg chg="mod">
          <ac:chgData name="Briana Swift" userId="S::brswift@microsoft.com::54421b65-fbbc-4877-97ec-d3d86ee727be" providerId="AD" clId="Web-{1688B39F-7068-0000-D567-E291038016DC}" dt="2021-03-12T12:10:27.626" v="63" actId="14100"/>
          <ac:spMkLst>
            <pc:docMk/>
            <pc:sldMk cId="60716689" sldId="294"/>
            <ac:spMk id="623" creationId="{00000000-0000-0000-0000-000000000000}"/>
          </ac:spMkLst>
        </pc:spChg>
        <pc:spChg chg="mod">
          <ac:chgData name="Briana Swift" userId="S::brswift@microsoft.com::54421b65-fbbc-4877-97ec-d3d86ee727be" providerId="AD" clId="Web-{1688B39F-7068-0000-D567-E291038016DC}" dt="2021-03-12T12:18:06.339" v="92" actId="14100"/>
          <ac:spMkLst>
            <pc:docMk/>
            <pc:sldMk cId="60716689" sldId="294"/>
            <ac:spMk id="624" creationId="{00000000-0000-0000-0000-000000000000}"/>
          </ac:spMkLst>
        </pc:spChg>
        <pc:spChg chg="mod">
          <ac:chgData name="Briana Swift" userId="S::brswift@microsoft.com::54421b65-fbbc-4877-97ec-d3d86ee727be" providerId="AD" clId="Web-{1688B39F-7068-0000-D567-E291038016DC}" dt="2021-03-12T12:18:02.011" v="91" actId="20577"/>
          <ac:spMkLst>
            <pc:docMk/>
            <pc:sldMk cId="60716689" sldId="294"/>
            <ac:spMk id="627" creationId="{00000000-0000-0000-0000-000000000000}"/>
          </ac:spMkLst>
        </pc:spChg>
      </pc:sldChg>
      <pc:sldChg chg="modSp">
        <pc:chgData name="Briana Swift" userId="S::brswift@microsoft.com::54421b65-fbbc-4877-97ec-d3d86ee727be" providerId="AD" clId="Web-{1688B39F-7068-0000-D567-E291038016DC}" dt="2021-03-12T12:16:29.837" v="90" actId="20577"/>
        <pc:sldMkLst>
          <pc:docMk/>
          <pc:sldMk cId="234211185" sldId="295"/>
        </pc:sldMkLst>
        <pc:spChg chg="mod">
          <ac:chgData name="Briana Swift" userId="S::brswift@microsoft.com::54421b65-fbbc-4877-97ec-d3d86ee727be" providerId="AD" clId="Web-{1688B39F-7068-0000-D567-E291038016DC}" dt="2021-03-12T12:16:29.837" v="90" actId="20577"/>
          <ac:spMkLst>
            <pc:docMk/>
            <pc:sldMk cId="234211185" sldId="295"/>
            <ac:spMk id="633" creationId="{00000000-0000-0000-0000-000000000000}"/>
          </ac:spMkLst>
        </pc:spChg>
      </pc:sldChg>
      <pc:sldChg chg="delSp modSp">
        <pc:chgData name="Briana Swift" userId="S::brswift@microsoft.com::54421b65-fbbc-4877-97ec-d3d86ee727be" providerId="AD" clId="Web-{1688B39F-7068-0000-D567-E291038016DC}" dt="2021-03-12T12:15:34.227" v="82" actId="1076"/>
        <pc:sldMkLst>
          <pc:docMk/>
          <pc:sldMk cId="1819225752" sldId="296"/>
        </pc:sldMkLst>
        <pc:spChg chg="mod">
          <ac:chgData name="Briana Swift" userId="S::brswift@microsoft.com::54421b65-fbbc-4877-97ec-d3d86ee727be" providerId="AD" clId="Web-{1688B39F-7068-0000-D567-E291038016DC}" dt="2021-03-12T12:15:34.227" v="82" actId="1076"/>
          <ac:spMkLst>
            <pc:docMk/>
            <pc:sldMk cId="1819225752" sldId="296"/>
            <ac:spMk id="640" creationId="{00000000-0000-0000-0000-000000000000}"/>
          </ac:spMkLst>
        </pc:spChg>
        <pc:picChg chg="del">
          <ac:chgData name="Briana Swift" userId="S::brswift@microsoft.com::54421b65-fbbc-4877-97ec-d3d86ee727be" providerId="AD" clId="Web-{1688B39F-7068-0000-D567-E291038016DC}" dt="2021-03-12T12:14:12.240" v="66"/>
          <ac:picMkLst>
            <pc:docMk/>
            <pc:sldMk cId="1819225752" sldId="296"/>
            <ac:picMk id="639" creationId="{00000000-0000-0000-0000-000000000000}"/>
          </ac:picMkLst>
        </pc:picChg>
      </pc:sldChg>
      <pc:sldChg chg="delSp modSp">
        <pc:chgData name="Briana Swift" userId="S::brswift@microsoft.com::54421b65-fbbc-4877-97ec-d3d86ee727be" providerId="AD" clId="Web-{1688B39F-7068-0000-D567-E291038016DC}" dt="2021-03-12T12:15:41.149" v="83" actId="1076"/>
        <pc:sldMkLst>
          <pc:docMk/>
          <pc:sldMk cId="3942711098" sldId="297"/>
        </pc:sldMkLst>
        <pc:spChg chg="mod">
          <ac:chgData name="Briana Swift" userId="S::brswift@microsoft.com::54421b65-fbbc-4877-97ec-d3d86ee727be" providerId="AD" clId="Web-{1688B39F-7068-0000-D567-E291038016DC}" dt="2021-03-12T12:15:41.149" v="83" actId="1076"/>
          <ac:spMkLst>
            <pc:docMk/>
            <pc:sldMk cId="3942711098" sldId="297"/>
            <ac:spMk id="647" creationId="{00000000-0000-0000-0000-000000000000}"/>
          </ac:spMkLst>
        </pc:spChg>
        <pc:picChg chg="del">
          <ac:chgData name="Briana Swift" userId="S::brswift@microsoft.com::54421b65-fbbc-4877-97ec-d3d86ee727be" providerId="AD" clId="Web-{1688B39F-7068-0000-D567-E291038016DC}" dt="2021-03-12T12:14:37.944" v="75"/>
          <ac:picMkLst>
            <pc:docMk/>
            <pc:sldMk cId="3942711098" sldId="297"/>
            <ac:picMk id="646" creationId="{00000000-0000-0000-0000-000000000000}"/>
          </ac:picMkLst>
        </pc:picChg>
      </pc:sldChg>
      <pc:sldChg chg="delSp modSp">
        <pc:chgData name="Briana Swift" userId="S::brswift@microsoft.com::54421b65-fbbc-4877-97ec-d3d86ee727be" providerId="AD" clId="Web-{1688B39F-7068-0000-D567-E291038016DC}" dt="2021-03-12T12:14:56.866" v="78" actId="20577"/>
        <pc:sldMkLst>
          <pc:docMk/>
          <pc:sldMk cId="3111576613" sldId="298"/>
        </pc:sldMkLst>
        <pc:spChg chg="mod">
          <ac:chgData name="Briana Swift" userId="S::brswift@microsoft.com::54421b65-fbbc-4877-97ec-d3d86ee727be" providerId="AD" clId="Web-{1688B39F-7068-0000-D567-E291038016DC}" dt="2021-03-12T12:14:56.866" v="78" actId="20577"/>
          <ac:spMkLst>
            <pc:docMk/>
            <pc:sldMk cId="3111576613" sldId="298"/>
            <ac:spMk id="654" creationId="{00000000-0000-0000-0000-000000000000}"/>
          </ac:spMkLst>
        </pc:spChg>
        <pc:picChg chg="del">
          <ac:chgData name="Briana Swift" userId="S::brswift@microsoft.com::54421b65-fbbc-4877-97ec-d3d86ee727be" providerId="AD" clId="Web-{1688B39F-7068-0000-D567-E291038016DC}" dt="2021-03-12T12:14:26.850" v="71"/>
          <ac:picMkLst>
            <pc:docMk/>
            <pc:sldMk cId="3111576613" sldId="298"/>
            <ac:picMk id="653" creationId="{00000000-0000-0000-0000-000000000000}"/>
          </ac:picMkLst>
        </pc:picChg>
      </pc:sldChg>
      <pc:sldChg chg="modSp">
        <pc:chgData name="Briana Swift" userId="S::brswift@microsoft.com::54421b65-fbbc-4877-97ec-d3d86ee727be" providerId="AD" clId="Web-{1688B39F-7068-0000-D567-E291038016DC}" dt="2021-03-12T12:16:05.712" v="84" actId="20577"/>
        <pc:sldMkLst>
          <pc:docMk/>
          <pc:sldMk cId="4173589027" sldId="299"/>
        </pc:sldMkLst>
        <pc:spChg chg="mod">
          <ac:chgData name="Briana Swift" userId="S::brswift@microsoft.com::54421b65-fbbc-4877-97ec-d3d86ee727be" providerId="AD" clId="Web-{1688B39F-7068-0000-D567-E291038016DC}" dt="2021-03-12T12:16:05.712" v="84" actId="20577"/>
          <ac:spMkLst>
            <pc:docMk/>
            <pc:sldMk cId="4173589027" sldId="299"/>
            <ac:spMk id="660" creationId="{00000000-0000-0000-0000-000000000000}"/>
          </ac:spMkLst>
        </pc:spChg>
      </pc:sldChg>
      <pc:sldChg chg="modSp">
        <pc:chgData name="Briana Swift" userId="S::brswift@microsoft.com::54421b65-fbbc-4877-97ec-d3d86ee727be" providerId="AD" clId="Web-{1688B39F-7068-0000-D567-E291038016DC}" dt="2021-03-12T12:16:11.884" v="85" actId="20577"/>
        <pc:sldMkLst>
          <pc:docMk/>
          <pc:sldMk cId="3394104112" sldId="300"/>
        </pc:sldMkLst>
        <pc:spChg chg="mod">
          <ac:chgData name="Briana Swift" userId="S::brswift@microsoft.com::54421b65-fbbc-4877-97ec-d3d86ee727be" providerId="AD" clId="Web-{1688B39F-7068-0000-D567-E291038016DC}" dt="2021-03-12T12:16:11.884" v="85" actId="20577"/>
          <ac:spMkLst>
            <pc:docMk/>
            <pc:sldMk cId="3394104112" sldId="300"/>
            <ac:spMk id="674" creationId="{00000000-0000-0000-0000-000000000000}"/>
          </ac:spMkLst>
        </pc:spChg>
      </pc:sldChg>
      <pc:sldChg chg="modSp">
        <pc:chgData name="Briana Swift" userId="S::brswift@microsoft.com::54421b65-fbbc-4877-97ec-d3d86ee727be" providerId="AD" clId="Web-{1688B39F-7068-0000-D567-E291038016DC}" dt="2021-03-12T12:19:38.404" v="97" actId="20577"/>
        <pc:sldMkLst>
          <pc:docMk/>
          <pc:sldMk cId="3882606809" sldId="301"/>
        </pc:sldMkLst>
        <pc:spChg chg="mod">
          <ac:chgData name="Briana Swift" userId="S::brswift@microsoft.com::54421b65-fbbc-4877-97ec-d3d86ee727be" providerId="AD" clId="Web-{1688B39F-7068-0000-D567-E291038016DC}" dt="2021-03-12T12:19:38.404" v="97" actId="20577"/>
          <ac:spMkLst>
            <pc:docMk/>
            <pc:sldMk cId="3882606809" sldId="301"/>
            <ac:spMk id="684" creationId="{00000000-0000-0000-0000-000000000000}"/>
          </ac:spMkLst>
        </pc:spChg>
      </pc:sldChg>
    </pc:docChg>
  </pc:docChgLst>
  <pc:docChgLst>
    <pc:chgData name="Briana Swift" userId="S::brswift@microsoft.com::54421b65-fbbc-4877-97ec-d3d86ee727be" providerId="AD" clId="Web-{E92082E2-87AA-CF65-C57C-0B998345CE8F}"/>
    <pc:docChg chg="mod">
      <pc:chgData name="Briana Swift" userId="S::brswift@microsoft.com::54421b65-fbbc-4877-97ec-d3d86ee727be" providerId="AD" clId="Web-{E92082E2-87AA-CF65-C57C-0B998345CE8F}" dt="2021-02-10T15:44:00.515" v="1"/>
      <pc:docMkLst>
        <pc:docMk/>
      </pc:docMkLst>
      <pc:sldChg chg="modCm">
        <pc:chgData name="Briana Swift" userId="S::brswift@microsoft.com::54421b65-fbbc-4877-97ec-d3d86ee727be" providerId="AD" clId="Web-{E92082E2-87AA-CF65-C57C-0B998345CE8F}" dt="2021-02-10T15:44:00.515" v="1"/>
        <pc:sldMkLst>
          <pc:docMk/>
          <pc:sldMk cId="0" sldId="256"/>
        </pc:sldMkLst>
      </pc:sldChg>
    </pc:docChg>
  </pc:docChgLst>
  <pc:docChgLst>
    <pc:chgData name="Briana Swift" userId="S::brswift@microsoft.com::54421b65-fbbc-4877-97ec-d3d86ee727be" providerId="AD" clId="Web-{0FADAE9F-C09A-0000-D168-A540230050BA}"/>
    <pc:docChg chg="addSld delSld modSld sldOrd">
      <pc:chgData name="Briana Swift" userId="S::brswift@microsoft.com::54421b65-fbbc-4877-97ec-d3d86ee727be" providerId="AD" clId="Web-{0FADAE9F-C09A-0000-D168-A540230050BA}" dt="2021-02-25T10:58:02.752" v="751"/>
      <pc:docMkLst>
        <pc:docMk/>
      </pc:docMkLst>
      <pc:sldChg chg="modSp">
        <pc:chgData name="Briana Swift" userId="S::brswift@microsoft.com::54421b65-fbbc-4877-97ec-d3d86ee727be" providerId="AD" clId="Web-{0FADAE9F-C09A-0000-D168-A540230050BA}" dt="2021-02-25T10:56:09.451" v="741" actId="20577"/>
        <pc:sldMkLst>
          <pc:docMk/>
          <pc:sldMk cId="0" sldId="262"/>
        </pc:sldMkLst>
        <pc:spChg chg="mod">
          <ac:chgData name="Briana Swift" userId="S::brswift@microsoft.com::54421b65-fbbc-4877-97ec-d3d86ee727be" providerId="AD" clId="Web-{0FADAE9F-C09A-0000-D168-A540230050BA}" dt="2021-02-25T10:56:09.451" v="741" actId="20577"/>
          <ac:spMkLst>
            <pc:docMk/>
            <pc:sldMk cId="0" sldId="262"/>
            <ac:spMk id="246" creationId="{00000000-0000-0000-0000-000000000000}"/>
          </ac:spMkLst>
        </pc:spChg>
        <pc:spChg chg="mod">
          <ac:chgData name="Briana Swift" userId="S::brswift@microsoft.com::54421b65-fbbc-4877-97ec-d3d86ee727be" providerId="AD" clId="Web-{0FADAE9F-C09A-0000-D168-A540230050BA}" dt="2021-02-25T10:49:34.846" v="688" actId="20577"/>
          <ac:spMkLst>
            <pc:docMk/>
            <pc:sldMk cId="0" sldId="262"/>
            <ac:spMk id="247" creationId="{00000000-0000-0000-0000-000000000000}"/>
          </ac:spMkLst>
        </pc:spChg>
      </pc:sldChg>
      <pc:sldChg chg="delSp modSp delCm">
        <pc:chgData name="Briana Swift" userId="S::brswift@microsoft.com::54421b65-fbbc-4877-97ec-d3d86ee727be" providerId="AD" clId="Web-{0FADAE9F-C09A-0000-D168-A540230050BA}" dt="2021-02-25T10:48:08.734" v="679" actId="14100"/>
        <pc:sldMkLst>
          <pc:docMk/>
          <pc:sldMk cId="0" sldId="263"/>
        </pc:sldMkLst>
        <pc:spChg chg="mod">
          <ac:chgData name="Briana Swift" userId="S::brswift@microsoft.com::54421b65-fbbc-4877-97ec-d3d86ee727be" providerId="AD" clId="Web-{0FADAE9F-C09A-0000-D168-A540230050BA}" dt="2021-02-25T10:48:08.734" v="679" actId="14100"/>
          <ac:spMkLst>
            <pc:docMk/>
            <pc:sldMk cId="0" sldId="263"/>
            <ac:spMk id="6" creationId="{374AF469-6DC4-4148-B482-DAB036EB7293}"/>
          </ac:spMkLst>
        </pc:spChg>
        <pc:spChg chg="del mod">
          <ac:chgData name="Briana Swift" userId="S::brswift@microsoft.com::54421b65-fbbc-4877-97ec-d3d86ee727be" providerId="AD" clId="Web-{0FADAE9F-C09A-0000-D168-A540230050BA}" dt="2021-02-25T10:31:04.983" v="563"/>
          <ac:spMkLst>
            <pc:docMk/>
            <pc:sldMk cId="0" sldId="263"/>
            <ac:spMk id="7" creationId="{6A3323AA-51B5-4724-910E-5415E52A6F16}"/>
          </ac:spMkLst>
        </pc:spChg>
        <pc:spChg chg="del mod">
          <ac:chgData name="Briana Swift" userId="S::brswift@microsoft.com::54421b65-fbbc-4877-97ec-d3d86ee727be" providerId="AD" clId="Web-{0FADAE9F-C09A-0000-D168-A540230050BA}" dt="2021-02-25T10:31:04.983" v="562"/>
          <ac:spMkLst>
            <pc:docMk/>
            <pc:sldMk cId="0" sldId="263"/>
            <ac:spMk id="8" creationId="{967CEE73-8C04-4B00-9B8C-A5FF110B79FA}"/>
          </ac:spMkLst>
        </pc:spChg>
        <pc:spChg chg="del mod">
          <ac:chgData name="Briana Swift" userId="S::brswift@microsoft.com::54421b65-fbbc-4877-97ec-d3d86ee727be" providerId="AD" clId="Web-{0FADAE9F-C09A-0000-D168-A540230050BA}" dt="2021-02-25T10:31:04.983" v="561"/>
          <ac:spMkLst>
            <pc:docMk/>
            <pc:sldMk cId="0" sldId="263"/>
            <ac:spMk id="10" creationId="{D0530411-D726-4B23-890B-9F1BC618D0BB}"/>
          </ac:spMkLst>
        </pc:spChg>
        <pc:spChg chg="mod">
          <ac:chgData name="Briana Swift" userId="S::brswift@microsoft.com::54421b65-fbbc-4877-97ec-d3d86ee727be" providerId="AD" clId="Web-{0FADAE9F-C09A-0000-D168-A540230050BA}" dt="2021-02-25T10:34:53.694" v="619" actId="20577"/>
          <ac:spMkLst>
            <pc:docMk/>
            <pc:sldMk cId="0" sldId="263"/>
            <ac:spMk id="252" creationId="{00000000-0000-0000-0000-000000000000}"/>
          </ac:spMkLst>
        </pc:spChg>
      </pc:sldChg>
      <pc:sldChg chg="addSp modSp">
        <pc:chgData name="Briana Swift" userId="S::brswift@microsoft.com::54421b65-fbbc-4877-97ec-d3d86ee727be" providerId="AD" clId="Web-{0FADAE9F-C09A-0000-D168-A540230050BA}" dt="2021-02-25T10:58:02.752" v="751"/>
        <pc:sldMkLst>
          <pc:docMk/>
          <pc:sldMk cId="0" sldId="265"/>
        </pc:sldMkLst>
        <pc:spChg chg="add mod">
          <ac:chgData name="Briana Swift" userId="S::brswift@microsoft.com::54421b65-fbbc-4877-97ec-d3d86ee727be" providerId="AD" clId="Web-{0FADAE9F-C09A-0000-D168-A540230050BA}" dt="2021-02-25T10:46:59.513" v="677" actId="20577"/>
          <ac:spMkLst>
            <pc:docMk/>
            <pc:sldMk cId="0" sldId="265"/>
            <ac:spMk id="2" creationId="{67C111DC-2D5E-43EE-8600-7810A775ABC7}"/>
          </ac:spMkLst>
        </pc:spChg>
        <pc:spChg chg="mod">
          <ac:chgData name="Briana Swift" userId="S::brswift@microsoft.com::54421b65-fbbc-4877-97ec-d3d86ee727be" providerId="AD" clId="Web-{0FADAE9F-C09A-0000-D168-A540230050BA}" dt="2021-02-25T10:35:43.211" v="660" actId="20577"/>
          <ac:spMkLst>
            <pc:docMk/>
            <pc:sldMk cId="0" sldId="265"/>
            <ac:spMk id="270" creationId="{00000000-0000-0000-0000-000000000000}"/>
          </ac:spMkLst>
        </pc:spChg>
        <pc:picChg chg="mod">
          <ac:chgData name="Briana Swift" userId="S::brswift@microsoft.com::54421b65-fbbc-4877-97ec-d3d86ee727be" providerId="AD" clId="Web-{0FADAE9F-C09A-0000-D168-A540230050BA}" dt="2021-02-25T10:56:39.187" v="746" actId="1076"/>
          <ac:picMkLst>
            <pc:docMk/>
            <pc:sldMk cId="0" sldId="265"/>
            <ac:picMk id="271" creationId="{00000000-0000-0000-0000-000000000000}"/>
          </ac:picMkLst>
        </pc:picChg>
        <pc:picChg chg="mod">
          <ac:chgData name="Briana Swift" userId="S::brswift@microsoft.com::54421b65-fbbc-4877-97ec-d3d86ee727be" providerId="AD" clId="Web-{0FADAE9F-C09A-0000-D168-A540230050BA}" dt="2021-02-25T10:58:02.752" v="751"/>
          <ac:picMkLst>
            <pc:docMk/>
            <pc:sldMk cId="0" sldId="265"/>
            <ac:picMk id="272" creationId="{00000000-0000-0000-0000-000000000000}"/>
          </ac:picMkLst>
        </pc:picChg>
      </pc:sldChg>
      <pc:sldChg chg="modSp">
        <pc:chgData name="Briana Swift" userId="S::brswift@microsoft.com::54421b65-fbbc-4877-97ec-d3d86ee727be" providerId="AD" clId="Web-{0FADAE9F-C09A-0000-D168-A540230050BA}" dt="2021-02-25T10:44:57.853" v="666" actId="20577"/>
        <pc:sldMkLst>
          <pc:docMk/>
          <pc:sldMk cId="0" sldId="276"/>
        </pc:sldMkLst>
        <pc:spChg chg="mod">
          <ac:chgData name="Briana Swift" userId="S::brswift@microsoft.com::54421b65-fbbc-4877-97ec-d3d86ee727be" providerId="AD" clId="Web-{0FADAE9F-C09A-0000-D168-A540230050BA}" dt="2021-02-25T10:44:57.853" v="666" actId="20577"/>
          <ac:spMkLst>
            <pc:docMk/>
            <pc:sldMk cId="0" sldId="276"/>
            <ac:spMk id="4" creationId="{3A890F03-6758-46FB-BEA5-C0B9B8AE048E}"/>
          </ac:spMkLst>
        </pc:spChg>
      </pc:sldChg>
      <pc:sldChg chg="del">
        <pc:chgData name="Briana Swift" userId="S::brswift@microsoft.com::54421b65-fbbc-4877-97ec-d3d86ee727be" providerId="AD" clId="Web-{0FADAE9F-C09A-0000-D168-A540230050BA}" dt="2021-02-25T10:07:21.019" v="53"/>
        <pc:sldMkLst>
          <pc:docMk/>
          <pc:sldMk cId="0" sldId="277"/>
        </pc:sldMkLst>
      </pc:sldChg>
      <pc:sldChg chg="addSp delSp modSp del mod modClrScheme chgLayout">
        <pc:chgData name="Briana Swift" userId="S::brswift@microsoft.com::54421b65-fbbc-4877-97ec-d3d86ee727be" providerId="AD" clId="Web-{0FADAE9F-C09A-0000-D168-A540230050BA}" dt="2021-02-25T10:29:19.961" v="501"/>
        <pc:sldMkLst>
          <pc:docMk/>
          <pc:sldMk cId="0" sldId="278"/>
        </pc:sldMkLst>
        <pc:spChg chg="add del mod">
          <ac:chgData name="Briana Swift" userId="S::brswift@microsoft.com::54421b65-fbbc-4877-97ec-d3d86ee727be" providerId="AD" clId="Web-{0FADAE9F-C09A-0000-D168-A540230050BA}" dt="2021-02-25T10:29:04.460" v="491"/>
          <ac:spMkLst>
            <pc:docMk/>
            <pc:sldMk cId="0" sldId="278"/>
            <ac:spMk id="124" creationId="{A6C63E9C-CA9C-48F9-A3A5-8EE36B2EE0E2}"/>
          </ac:spMkLst>
        </pc:spChg>
        <pc:spChg chg="mod">
          <ac:chgData name="Briana Swift" userId="S::brswift@microsoft.com::54421b65-fbbc-4877-97ec-d3d86ee727be" providerId="AD" clId="Web-{0FADAE9F-C09A-0000-D168-A540230050BA}" dt="2021-02-25T10:29:17.073" v="499" actId="20577"/>
          <ac:spMkLst>
            <pc:docMk/>
            <pc:sldMk cId="0" sldId="278"/>
            <ac:spMk id="375" creationId="{00000000-0000-0000-0000-000000000000}"/>
          </ac:spMkLst>
        </pc:spChg>
      </pc:sldChg>
      <pc:sldChg chg="modSp">
        <pc:chgData name="Briana Swift" userId="S::brswift@microsoft.com::54421b65-fbbc-4877-97ec-d3d86ee727be" providerId="AD" clId="Web-{0FADAE9F-C09A-0000-D168-A540230050BA}" dt="2021-02-25T10:48:23.062" v="682" actId="20577"/>
        <pc:sldMkLst>
          <pc:docMk/>
          <pc:sldMk cId="381182389" sldId="279"/>
        </pc:sldMkLst>
        <pc:spChg chg="mod">
          <ac:chgData name="Briana Swift" userId="S::brswift@microsoft.com::54421b65-fbbc-4877-97ec-d3d86ee727be" providerId="AD" clId="Web-{0FADAE9F-C09A-0000-D168-A540230050BA}" dt="2021-02-25T10:48:23.062" v="682" actId="20577"/>
          <ac:spMkLst>
            <pc:docMk/>
            <pc:sldMk cId="381182389" sldId="279"/>
            <ac:spMk id="252" creationId="{00000000-0000-0000-0000-000000000000}"/>
          </ac:spMkLst>
        </pc:spChg>
        <pc:graphicFrameChg chg="mod modGraphic">
          <ac:chgData name="Briana Swift" userId="S::brswift@microsoft.com::54421b65-fbbc-4877-97ec-d3d86ee727be" providerId="AD" clId="Web-{0FADAE9F-C09A-0000-D168-A540230050BA}" dt="2021-02-25T10:35:35.711" v="658"/>
          <ac:graphicFrameMkLst>
            <pc:docMk/>
            <pc:sldMk cId="381182389" sldId="279"/>
            <ac:graphicFrameMk id="3" creationId="{88C509B4-DA14-4DA0-A9D8-75B51629037C}"/>
          </ac:graphicFrameMkLst>
        </pc:graphicFrameChg>
      </pc:sldChg>
      <pc:sldChg chg="modSp">
        <pc:chgData name="Briana Swift" userId="S::brswift@microsoft.com::54421b65-fbbc-4877-97ec-d3d86ee727be" providerId="AD" clId="Web-{0FADAE9F-C09A-0000-D168-A540230050BA}" dt="2021-02-25T10:26:59.442" v="470"/>
        <pc:sldMkLst>
          <pc:docMk/>
          <pc:sldMk cId="2446602273" sldId="280"/>
        </pc:sldMkLst>
        <pc:spChg chg="mod">
          <ac:chgData name="Briana Swift" userId="S::brswift@microsoft.com::54421b65-fbbc-4877-97ec-d3d86ee727be" providerId="AD" clId="Web-{0FADAE9F-C09A-0000-D168-A540230050BA}" dt="2021-02-25T10:26:59.436" v="469"/>
          <ac:spMkLst>
            <pc:docMk/>
            <pc:sldMk cId="2446602273" sldId="280"/>
            <ac:spMk id="12" creationId="{6AE7E6E2-DE3D-4CDB-A856-EC4DD0FA66DF}"/>
          </ac:spMkLst>
        </pc:spChg>
        <pc:spChg chg="mod">
          <ac:chgData name="Briana Swift" userId="S::brswift@microsoft.com::54421b65-fbbc-4877-97ec-d3d86ee727be" providerId="AD" clId="Web-{0FADAE9F-C09A-0000-D168-A540230050BA}" dt="2021-02-25T10:26:59.442" v="470"/>
          <ac:spMkLst>
            <pc:docMk/>
            <pc:sldMk cId="2446602273" sldId="280"/>
            <ac:spMk id="13" creationId="{7AFB5EEB-000B-4477-84D9-D8147484A500}"/>
          </ac:spMkLst>
        </pc:spChg>
      </pc:sldChg>
      <pc:sldChg chg="modSp">
        <pc:chgData name="Briana Swift" userId="S::brswift@microsoft.com::54421b65-fbbc-4877-97ec-d3d86ee727be" providerId="AD" clId="Web-{0FADAE9F-C09A-0000-D168-A540230050BA}" dt="2021-02-25T10:57:56.220" v="750"/>
        <pc:sldMkLst>
          <pc:docMk/>
          <pc:sldMk cId="632780446" sldId="281"/>
        </pc:sldMkLst>
        <pc:spChg chg="mod">
          <ac:chgData name="Briana Swift" userId="S::brswift@microsoft.com::54421b65-fbbc-4877-97ec-d3d86ee727be" providerId="AD" clId="Web-{0FADAE9F-C09A-0000-D168-A540230050BA}" dt="2021-02-25T10:35:50.555" v="664" actId="20577"/>
          <ac:spMkLst>
            <pc:docMk/>
            <pc:sldMk cId="632780446" sldId="281"/>
            <ac:spMk id="4" creationId="{A23CA059-34A0-435D-9F8A-C7DC6A34DEA3}"/>
          </ac:spMkLst>
        </pc:spChg>
        <pc:spChg chg="mod">
          <ac:chgData name="Briana Swift" userId="S::brswift@microsoft.com::54421b65-fbbc-4877-97ec-d3d86ee727be" providerId="AD" clId="Web-{0FADAE9F-C09A-0000-D168-A540230050BA}" dt="2021-02-25T10:27:23.256" v="473"/>
          <ac:spMkLst>
            <pc:docMk/>
            <pc:sldMk cId="632780446" sldId="281"/>
            <ac:spMk id="9" creationId="{680BA28F-3B7B-48CC-8CE2-6B4C7F039161}"/>
          </ac:spMkLst>
        </pc:spChg>
        <pc:spChg chg="mod">
          <ac:chgData name="Briana Swift" userId="S::brswift@microsoft.com::54421b65-fbbc-4877-97ec-d3d86ee727be" providerId="AD" clId="Web-{0FADAE9F-C09A-0000-D168-A540230050BA}" dt="2021-02-25T10:27:23.261" v="474"/>
          <ac:spMkLst>
            <pc:docMk/>
            <pc:sldMk cId="632780446" sldId="281"/>
            <ac:spMk id="10" creationId="{AA740BD0-CD79-41F3-BA2C-47B6566FF02D}"/>
          </ac:spMkLst>
        </pc:spChg>
        <pc:picChg chg="mod">
          <ac:chgData name="Briana Swift" userId="S::brswift@microsoft.com::54421b65-fbbc-4877-97ec-d3d86ee727be" providerId="AD" clId="Web-{0FADAE9F-C09A-0000-D168-A540230050BA}" dt="2021-02-25T10:57:50.532" v="749"/>
          <ac:picMkLst>
            <pc:docMk/>
            <pc:sldMk cId="632780446" sldId="281"/>
            <ac:picMk id="2" creationId="{C0BB08A2-8C77-4F2E-B672-52D961EF8ADA}"/>
          </ac:picMkLst>
        </pc:picChg>
        <pc:picChg chg="mod">
          <ac:chgData name="Briana Swift" userId="S::brswift@microsoft.com::54421b65-fbbc-4877-97ec-d3d86ee727be" providerId="AD" clId="Web-{0FADAE9F-C09A-0000-D168-A540230050BA}" dt="2021-02-25T10:57:56.220" v="750"/>
          <ac:picMkLst>
            <pc:docMk/>
            <pc:sldMk cId="632780446" sldId="281"/>
            <ac:picMk id="8" creationId="{4197EE0A-CE57-4682-A86C-AFC4D7FA7DED}"/>
          </ac:picMkLst>
        </pc:picChg>
      </pc:sldChg>
      <pc:sldChg chg="modSp">
        <pc:chgData name="Briana Swift" userId="S::brswift@microsoft.com::54421b65-fbbc-4877-97ec-d3d86ee727be" providerId="AD" clId="Web-{0FADAE9F-C09A-0000-D168-A540230050BA}" dt="2021-02-25T10:56:50.343" v="747" actId="1076"/>
        <pc:sldMkLst>
          <pc:docMk/>
          <pc:sldMk cId="1143982201" sldId="282"/>
        </pc:sldMkLst>
        <pc:spChg chg="mod">
          <ac:chgData name="Briana Swift" userId="S::brswift@microsoft.com::54421b65-fbbc-4877-97ec-d3d86ee727be" providerId="AD" clId="Web-{0FADAE9F-C09A-0000-D168-A540230050BA}" dt="2021-02-25T10:35:45.633" v="661" actId="20577"/>
          <ac:spMkLst>
            <pc:docMk/>
            <pc:sldMk cId="1143982201" sldId="282"/>
            <ac:spMk id="6" creationId="{E1DE1FAA-E94A-4B4F-9795-06796AD14F53}"/>
          </ac:spMkLst>
        </pc:spChg>
        <pc:picChg chg="mod">
          <ac:chgData name="Briana Swift" userId="S::brswift@microsoft.com::54421b65-fbbc-4877-97ec-d3d86ee727be" providerId="AD" clId="Web-{0FADAE9F-C09A-0000-D168-A540230050BA}" dt="2021-02-25T10:56:50.343" v="747" actId="1076"/>
          <ac:picMkLst>
            <pc:docMk/>
            <pc:sldMk cId="1143982201" sldId="282"/>
            <ac:picMk id="4" creationId="{58EA450B-051E-4EC3-8526-500A7844C485}"/>
          </ac:picMkLst>
        </pc:picChg>
        <pc:picChg chg="mod">
          <ac:chgData name="Briana Swift" userId="S::brswift@microsoft.com::54421b65-fbbc-4877-97ec-d3d86ee727be" providerId="AD" clId="Web-{0FADAE9F-C09A-0000-D168-A540230050BA}" dt="2021-02-25T10:56:32.530" v="745" actId="1076"/>
          <ac:picMkLst>
            <pc:docMk/>
            <pc:sldMk cId="1143982201" sldId="282"/>
            <ac:picMk id="10" creationId="{3BF7AC83-ABCC-440F-8385-77D60DEF6707}"/>
          </ac:picMkLst>
        </pc:picChg>
      </pc:sldChg>
      <pc:sldChg chg="modSp">
        <pc:chgData name="Briana Swift" userId="S::brswift@microsoft.com::54421b65-fbbc-4877-97ec-d3d86ee727be" providerId="AD" clId="Web-{0FADAE9F-C09A-0000-D168-A540230050BA}" dt="2021-02-25T10:20:42.278" v="382" actId="20577"/>
        <pc:sldMkLst>
          <pc:docMk/>
          <pc:sldMk cId="760482125" sldId="283"/>
        </pc:sldMkLst>
        <pc:spChg chg="mod">
          <ac:chgData name="Briana Swift" userId="S::brswift@microsoft.com::54421b65-fbbc-4877-97ec-d3d86ee727be" providerId="AD" clId="Web-{0FADAE9F-C09A-0000-D168-A540230050BA}" dt="2021-02-25T10:19:43.838" v="369" actId="20577"/>
          <ac:spMkLst>
            <pc:docMk/>
            <pc:sldMk cId="760482125" sldId="283"/>
            <ac:spMk id="2" creationId="{2221B24D-674B-4A44-B28D-C46B043B7DFD}"/>
          </ac:spMkLst>
        </pc:spChg>
        <pc:spChg chg="mod">
          <ac:chgData name="Briana Swift" userId="S::brswift@microsoft.com::54421b65-fbbc-4877-97ec-d3d86ee727be" providerId="AD" clId="Web-{0FADAE9F-C09A-0000-D168-A540230050BA}" dt="2021-02-25T10:19:26.588" v="365" actId="20577"/>
          <ac:spMkLst>
            <pc:docMk/>
            <pc:sldMk cId="760482125" sldId="283"/>
            <ac:spMk id="3" creationId="{3B461588-F23F-794D-A7CB-9D470E913D6E}"/>
          </ac:spMkLst>
        </pc:spChg>
        <pc:spChg chg="mod">
          <ac:chgData name="Briana Swift" userId="S::brswift@microsoft.com::54421b65-fbbc-4877-97ec-d3d86ee727be" providerId="AD" clId="Web-{0FADAE9F-C09A-0000-D168-A540230050BA}" dt="2021-02-25T10:20:18.636" v="372" actId="20577"/>
          <ac:spMkLst>
            <pc:docMk/>
            <pc:sldMk cId="760482125" sldId="283"/>
            <ac:spMk id="4" creationId="{2E6294AD-5E81-DC4C-AF5A-8F28F6B911A4}"/>
          </ac:spMkLst>
        </pc:spChg>
        <pc:spChg chg="mod">
          <ac:chgData name="Briana Swift" userId="S::brswift@microsoft.com::54421b65-fbbc-4877-97ec-d3d86ee727be" providerId="AD" clId="Web-{0FADAE9F-C09A-0000-D168-A540230050BA}" dt="2021-02-25T10:20:38.106" v="381" actId="20577"/>
          <ac:spMkLst>
            <pc:docMk/>
            <pc:sldMk cId="760482125" sldId="283"/>
            <ac:spMk id="5" creationId="{28C7B76F-C83F-0F49-8A43-1C95BE1C8D5C}"/>
          </ac:spMkLst>
        </pc:spChg>
        <pc:spChg chg="mod">
          <ac:chgData name="Briana Swift" userId="S::brswift@microsoft.com::54421b65-fbbc-4877-97ec-d3d86ee727be" providerId="AD" clId="Web-{0FADAE9F-C09A-0000-D168-A540230050BA}" dt="2021-02-25T10:20:42.278" v="382" actId="20577"/>
          <ac:spMkLst>
            <pc:docMk/>
            <pc:sldMk cId="760482125" sldId="283"/>
            <ac:spMk id="7" creationId="{DD9E34AA-5F85-6942-97F6-A402E221A01C}"/>
          </ac:spMkLst>
        </pc:spChg>
      </pc:sldChg>
      <pc:sldChg chg="modSp">
        <pc:chgData name="Briana Swift" userId="S::brswift@microsoft.com::54421b65-fbbc-4877-97ec-d3d86ee727be" providerId="AD" clId="Web-{0FADAE9F-C09A-0000-D168-A540230050BA}" dt="2021-02-25T10:19:19.666" v="364" actId="20577"/>
        <pc:sldMkLst>
          <pc:docMk/>
          <pc:sldMk cId="772195605" sldId="284"/>
        </pc:sldMkLst>
        <pc:spChg chg="mod">
          <ac:chgData name="Briana Swift" userId="S::brswift@microsoft.com::54421b65-fbbc-4877-97ec-d3d86ee727be" providerId="AD" clId="Web-{0FADAE9F-C09A-0000-D168-A540230050BA}" dt="2021-02-25T10:19:19.666" v="364" actId="20577"/>
          <ac:spMkLst>
            <pc:docMk/>
            <pc:sldMk cId="772195605" sldId="284"/>
            <ac:spMk id="2" creationId="{2221B24D-674B-4A44-B28D-C46B043B7DFD}"/>
          </ac:spMkLst>
        </pc:spChg>
        <pc:spChg chg="mod">
          <ac:chgData name="Briana Swift" userId="S::brswift@microsoft.com::54421b65-fbbc-4877-97ec-d3d86ee727be" providerId="AD" clId="Web-{0FADAE9F-C09A-0000-D168-A540230050BA}" dt="2021-02-25T10:19:10.790" v="361" actId="20577"/>
          <ac:spMkLst>
            <pc:docMk/>
            <pc:sldMk cId="772195605" sldId="284"/>
            <ac:spMk id="3" creationId="{3B461588-F23F-794D-A7CB-9D470E913D6E}"/>
          </ac:spMkLst>
        </pc:spChg>
      </pc:sldChg>
      <pc:sldChg chg="modSp new">
        <pc:chgData name="Briana Swift" userId="S::brswift@microsoft.com::54421b65-fbbc-4877-97ec-d3d86ee727be" providerId="AD" clId="Web-{0FADAE9F-C09A-0000-D168-A540230050BA}" dt="2021-02-25T10:29:22.489" v="502" actId="20577"/>
        <pc:sldMkLst>
          <pc:docMk/>
          <pc:sldMk cId="791095788" sldId="285"/>
        </pc:sldMkLst>
        <pc:spChg chg="mod">
          <ac:chgData name="Briana Swift" userId="S::brswift@microsoft.com::54421b65-fbbc-4877-97ec-d3d86ee727be" providerId="AD" clId="Web-{0FADAE9F-C09A-0000-D168-A540230050BA}" dt="2021-02-25T10:29:22.489" v="502" actId="20577"/>
          <ac:spMkLst>
            <pc:docMk/>
            <pc:sldMk cId="791095788" sldId="285"/>
            <ac:spMk id="3" creationId="{54724214-DE9A-4460-A13C-F5ADE06D9108}"/>
          </ac:spMkLst>
        </pc:spChg>
      </pc:sldChg>
      <pc:sldChg chg="new del">
        <pc:chgData name="Briana Swift" userId="S::brswift@microsoft.com::54421b65-fbbc-4877-97ec-d3d86ee727be" providerId="AD" clId="Web-{0FADAE9F-C09A-0000-D168-A540230050BA}" dt="2021-02-25T10:06:31.267" v="48"/>
        <pc:sldMkLst>
          <pc:docMk/>
          <pc:sldMk cId="2433599919" sldId="285"/>
        </pc:sldMkLst>
      </pc:sldChg>
      <pc:sldChg chg="modSp new ord">
        <pc:chgData name="Briana Swift" userId="S::brswift@microsoft.com::54421b65-fbbc-4877-97ec-d3d86ee727be" providerId="AD" clId="Web-{0FADAE9F-C09A-0000-D168-A540230050BA}" dt="2021-02-25T10:54:27.495" v="718" actId="20577"/>
        <pc:sldMkLst>
          <pc:docMk/>
          <pc:sldMk cId="2510029188" sldId="286"/>
        </pc:sldMkLst>
        <pc:spChg chg="mod">
          <ac:chgData name="Briana Swift" userId="S::brswift@microsoft.com::54421b65-fbbc-4877-97ec-d3d86ee727be" providerId="AD" clId="Web-{0FADAE9F-C09A-0000-D168-A540230050BA}" dt="2021-02-25T10:54:27.495" v="718" actId="20577"/>
          <ac:spMkLst>
            <pc:docMk/>
            <pc:sldMk cId="2510029188" sldId="286"/>
            <ac:spMk id="2" creationId="{A9250360-F8AF-41F3-8F52-4DC688475F0F}"/>
          </ac:spMkLst>
        </pc:spChg>
      </pc:sldChg>
    </pc:docChg>
  </pc:docChgLst>
  <pc:docChgLst>
    <pc:chgData name="David Polite" userId="S::dapolite@microsoft.com::e09d7110-74e9-4304-8efc-0543c1ae46f0" providerId="AD" clId="Web-{1203AF9F-201F-0000-D175-0EE01919E4CA}"/>
    <pc:docChg chg="modSld">
      <pc:chgData name="David Polite" userId="S::dapolite@microsoft.com::e09d7110-74e9-4304-8efc-0543c1ae46f0" providerId="AD" clId="Web-{1203AF9F-201F-0000-D175-0EE01919E4CA}" dt="2021-02-26T11:12:30.106" v="5" actId="20577"/>
      <pc:docMkLst>
        <pc:docMk/>
      </pc:docMkLst>
      <pc:sldChg chg="modSp">
        <pc:chgData name="David Polite" userId="S::dapolite@microsoft.com::e09d7110-74e9-4304-8efc-0543c1ae46f0" providerId="AD" clId="Web-{1203AF9F-201F-0000-D175-0EE01919E4CA}" dt="2021-02-26T11:12:30.106" v="5" actId="20577"/>
        <pc:sldMkLst>
          <pc:docMk/>
          <pc:sldMk cId="760482125" sldId="283"/>
        </pc:sldMkLst>
        <pc:spChg chg="mod">
          <ac:chgData name="David Polite" userId="S::dapolite@microsoft.com::e09d7110-74e9-4304-8efc-0543c1ae46f0" providerId="AD" clId="Web-{1203AF9F-201F-0000-D175-0EE01919E4CA}" dt="2021-02-26T11:12:30.106" v="5" actId="20577"/>
          <ac:spMkLst>
            <pc:docMk/>
            <pc:sldMk cId="760482125" sldId="283"/>
            <ac:spMk id="4" creationId="{2E6294AD-5E81-DC4C-AF5A-8F28F6B911A4}"/>
          </ac:spMkLst>
        </pc:spChg>
      </pc:sldChg>
      <pc:sldChg chg="modSp">
        <pc:chgData name="David Polite" userId="S::dapolite@microsoft.com::e09d7110-74e9-4304-8efc-0543c1ae46f0" providerId="AD" clId="Web-{1203AF9F-201F-0000-D175-0EE01919E4CA}" dt="2021-02-26T11:06:18.020" v="3" actId="20577"/>
        <pc:sldMkLst>
          <pc:docMk/>
          <pc:sldMk cId="772195605" sldId="284"/>
        </pc:sldMkLst>
        <pc:spChg chg="mod">
          <ac:chgData name="David Polite" userId="S::dapolite@microsoft.com::e09d7110-74e9-4304-8efc-0543c1ae46f0" providerId="AD" clId="Web-{1203AF9F-201F-0000-D175-0EE01919E4CA}" dt="2021-02-26T11:06:18.020" v="3" actId="20577"/>
          <ac:spMkLst>
            <pc:docMk/>
            <pc:sldMk cId="772195605" sldId="284"/>
            <ac:spMk id="3" creationId="{3B461588-F23F-794D-A7CB-9D470E913D6E}"/>
          </ac:spMkLst>
        </pc:spChg>
      </pc:sldChg>
    </pc:docChg>
  </pc:docChgLst>
  <pc:docChgLst>
    <pc:chgData name="David Polite" userId="S::dapolite@microsoft.com::e09d7110-74e9-4304-8efc-0543c1ae46f0" providerId="AD" clId="Web-{2C2CAC9F-E0A0-0000-D567-ED00CC7BCBD0}"/>
    <pc:docChg chg="addSld delSld">
      <pc:chgData name="David Polite" userId="S::dapolite@microsoft.com::e09d7110-74e9-4304-8efc-0543c1ae46f0" providerId="AD" clId="Web-{2C2CAC9F-E0A0-0000-D567-ED00CC7BCBD0}" dt="2021-02-17T15:23:57.922" v="20"/>
      <pc:docMkLst>
        <pc:docMk/>
      </pc:docMkLst>
      <pc:sldChg chg="del">
        <pc:chgData name="David Polite" userId="S::dapolite@microsoft.com::e09d7110-74e9-4304-8efc-0543c1ae46f0" providerId="AD" clId="Web-{2C2CAC9F-E0A0-0000-D567-ED00CC7BCBD0}" dt="2021-02-17T15:23:57.922" v="20"/>
        <pc:sldMkLst>
          <pc:docMk/>
          <pc:sldMk cId="0" sldId="256"/>
        </pc:sldMkLst>
      </pc:sldChg>
      <pc:sldChg chg="del">
        <pc:chgData name="David Polite" userId="S::dapolite@microsoft.com::e09d7110-74e9-4304-8efc-0543c1ae46f0" providerId="AD" clId="Web-{2C2CAC9F-E0A0-0000-D567-ED00CC7BCBD0}" dt="2021-02-17T15:23:57.922" v="19"/>
        <pc:sldMkLst>
          <pc:docMk/>
          <pc:sldMk cId="0" sldId="259"/>
        </pc:sldMkLst>
      </pc:sldChg>
      <pc:sldChg chg="del">
        <pc:chgData name="David Polite" userId="S::dapolite@microsoft.com::e09d7110-74e9-4304-8efc-0543c1ae46f0" providerId="AD" clId="Web-{2C2CAC9F-E0A0-0000-D567-ED00CC7BCBD0}" dt="2021-02-17T15:23:57.922" v="18"/>
        <pc:sldMkLst>
          <pc:docMk/>
          <pc:sldMk cId="0" sldId="261"/>
        </pc:sldMkLst>
      </pc:sldChg>
      <pc:sldChg chg="add del">
        <pc:chgData name="David Polite" userId="S::dapolite@microsoft.com::e09d7110-74e9-4304-8efc-0543c1ae46f0" providerId="AD" clId="Web-{2C2CAC9F-E0A0-0000-D567-ED00CC7BCBD0}" dt="2021-02-17T15:23:14.452" v="6"/>
        <pc:sldMkLst>
          <pc:docMk/>
          <pc:sldMk cId="0" sldId="263"/>
        </pc:sldMkLst>
      </pc:sldChg>
      <pc:sldChg chg="add del">
        <pc:chgData name="David Polite" userId="S::dapolite@microsoft.com::e09d7110-74e9-4304-8efc-0543c1ae46f0" providerId="AD" clId="Web-{2C2CAC9F-E0A0-0000-D567-ED00CC7BCBD0}" dt="2021-02-17T15:23:14.733" v="9"/>
        <pc:sldMkLst>
          <pc:docMk/>
          <pc:sldMk cId="0" sldId="265"/>
        </pc:sldMkLst>
      </pc:sldChg>
      <pc:sldChg chg="del">
        <pc:chgData name="David Polite" userId="S::dapolite@microsoft.com::e09d7110-74e9-4304-8efc-0543c1ae46f0" providerId="AD" clId="Web-{2C2CAC9F-E0A0-0000-D567-ED00CC7BCBD0}" dt="2021-02-17T15:23:41.374" v="17"/>
        <pc:sldMkLst>
          <pc:docMk/>
          <pc:sldMk cId="0" sldId="269"/>
        </pc:sldMkLst>
      </pc:sldChg>
      <pc:sldChg chg="del">
        <pc:chgData name="David Polite" userId="S::dapolite@microsoft.com::e09d7110-74e9-4304-8efc-0543c1ae46f0" providerId="AD" clId="Web-{2C2CAC9F-E0A0-0000-D567-ED00CC7BCBD0}" dt="2021-02-17T15:23:41.374" v="15"/>
        <pc:sldMkLst>
          <pc:docMk/>
          <pc:sldMk cId="0" sldId="270"/>
        </pc:sldMkLst>
      </pc:sldChg>
      <pc:sldChg chg="del">
        <pc:chgData name="David Polite" userId="S::dapolite@microsoft.com::e09d7110-74e9-4304-8efc-0543c1ae46f0" providerId="AD" clId="Web-{2C2CAC9F-E0A0-0000-D567-ED00CC7BCBD0}" dt="2021-02-17T15:23:41.374" v="16"/>
        <pc:sldMkLst>
          <pc:docMk/>
          <pc:sldMk cId="0" sldId="271"/>
        </pc:sldMkLst>
      </pc:sldChg>
      <pc:sldChg chg="del">
        <pc:chgData name="David Polite" userId="S::dapolite@microsoft.com::e09d7110-74e9-4304-8efc-0543c1ae46f0" providerId="AD" clId="Web-{2C2CAC9F-E0A0-0000-D567-ED00CC7BCBD0}" dt="2021-02-17T15:23:41.374" v="14"/>
        <pc:sldMkLst>
          <pc:docMk/>
          <pc:sldMk cId="0" sldId="273"/>
        </pc:sldMkLst>
      </pc:sldChg>
      <pc:sldChg chg="del">
        <pc:chgData name="David Polite" userId="S::dapolite@microsoft.com::e09d7110-74e9-4304-8efc-0543c1ae46f0" providerId="AD" clId="Web-{2C2CAC9F-E0A0-0000-D567-ED00CC7BCBD0}" dt="2021-02-17T15:23:41.374" v="13"/>
        <pc:sldMkLst>
          <pc:docMk/>
          <pc:sldMk cId="0" sldId="274"/>
        </pc:sldMkLst>
      </pc:sldChg>
      <pc:sldChg chg="del">
        <pc:chgData name="David Polite" userId="S::dapolite@microsoft.com::e09d7110-74e9-4304-8efc-0543c1ae46f0" providerId="AD" clId="Web-{2C2CAC9F-E0A0-0000-D567-ED00CC7BCBD0}" dt="2021-02-17T15:23:41.374" v="12"/>
        <pc:sldMkLst>
          <pc:docMk/>
          <pc:sldMk cId="0" sldId="275"/>
        </pc:sldMkLst>
      </pc:sldChg>
      <pc:sldChg chg="add del">
        <pc:chgData name="David Polite" userId="S::dapolite@microsoft.com::e09d7110-74e9-4304-8efc-0543c1ae46f0" providerId="AD" clId="Web-{2C2CAC9F-E0A0-0000-D567-ED00CC7BCBD0}" dt="2021-02-17T15:23:14.514" v="7"/>
        <pc:sldMkLst>
          <pc:docMk/>
          <pc:sldMk cId="381182389" sldId="279"/>
        </pc:sldMkLst>
      </pc:sldChg>
      <pc:sldChg chg="add del">
        <pc:chgData name="David Polite" userId="S::dapolite@microsoft.com::e09d7110-74e9-4304-8efc-0543c1ae46f0" providerId="AD" clId="Web-{2C2CAC9F-E0A0-0000-D567-ED00CC7BCBD0}" dt="2021-02-17T15:23:14.608" v="8"/>
        <pc:sldMkLst>
          <pc:docMk/>
          <pc:sldMk cId="2446602273" sldId="280"/>
        </pc:sldMkLst>
      </pc:sldChg>
      <pc:sldChg chg="add del">
        <pc:chgData name="David Polite" userId="S::dapolite@microsoft.com::e09d7110-74e9-4304-8efc-0543c1ae46f0" providerId="AD" clId="Web-{2C2CAC9F-E0A0-0000-D567-ED00CC7BCBD0}" dt="2021-02-17T15:23:15.046" v="11"/>
        <pc:sldMkLst>
          <pc:docMk/>
          <pc:sldMk cId="632780446" sldId="281"/>
        </pc:sldMkLst>
      </pc:sldChg>
      <pc:sldChg chg="add del">
        <pc:chgData name="David Polite" userId="S::dapolite@microsoft.com::e09d7110-74e9-4304-8efc-0543c1ae46f0" providerId="AD" clId="Web-{2C2CAC9F-E0A0-0000-D567-ED00CC7BCBD0}" dt="2021-02-17T15:23:14.905" v="10"/>
        <pc:sldMkLst>
          <pc:docMk/>
          <pc:sldMk cId="1143982201" sldId="282"/>
        </pc:sldMkLst>
      </pc:sldChg>
    </pc:docChg>
  </pc:docChgLst>
  <pc:docChgLst>
    <pc:chgData name="Briana Swift" userId="S::brswift@microsoft.com::54421b65-fbbc-4877-97ec-d3d86ee727be" providerId="AD" clId="Web-{14B3AE9F-0084-0000-D567-EB41389E10D1}"/>
    <pc:docChg chg="modSld">
      <pc:chgData name="Briana Swift" userId="S::brswift@microsoft.com::54421b65-fbbc-4877-97ec-d3d86ee727be" providerId="AD" clId="Web-{14B3AE9F-0084-0000-D567-EB41389E10D1}" dt="2021-02-25T12:18:44.331" v="468" actId="20577"/>
      <pc:docMkLst>
        <pc:docMk/>
      </pc:docMkLst>
      <pc:sldChg chg="modSp">
        <pc:chgData name="Briana Swift" userId="S::brswift@microsoft.com::54421b65-fbbc-4877-97ec-d3d86ee727be" providerId="AD" clId="Web-{14B3AE9F-0084-0000-D567-EB41389E10D1}" dt="2021-02-25T12:18:44.331" v="468" actId="20577"/>
        <pc:sldMkLst>
          <pc:docMk/>
          <pc:sldMk cId="760482125" sldId="283"/>
        </pc:sldMkLst>
        <pc:spChg chg="mod">
          <ac:chgData name="Briana Swift" userId="S::brswift@microsoft.com::54421b65-fbbc-4877-97ec-d3d86ee727be" providerId="AD" clId="Web-{14B3AE9F-0084-0000-D567-EB41389E10D1}" dt="2021-02-25T11:52:16.266" v="87" actId="20577"/>
          <ac:spMkLst>
            <pc:docMk/>
            <pc:sldMk cId="760482125" sldId="283"/>
            <ac:spMk id="2" creationId="{2221B24D-674B-4A44-B28D-C46B043B7DFD}"/>
          </ac:spMkLst>
        </pc:spChg>
        <pc:spChg chg="mod">
          <ac:chgData name="Briana Swift" userId="S::brswift@microsoft.com::54421b65-fbbc-4877-97ec-d3d86ee727be" providerId="AD" clId="Web-{14B3AE9F-0084-0000-D567-EB41389E10D1}" dt="2021-02-25T11:49:06.591" v="50" actId="20577"/>
          <ac:spMkLst>
            <pc:docMk/>
            <pc:sldMk cId="760482125" sldId="283"/>
            <ac:spMk id="3" creationId="{3B461588-F23F-794D-A7CB-9D470E913D6E}"/>
          </ac:spMkLst>
        </pc:spChg>
        <pc:spChg chg="mod">
          <ac:chgData name="Briana Swift" userId="S::brswift@microsoft.com::54421b65-fbbc-4877-97ec-d3d86ee727be" providerId="AD" clId="Web-{14B3AE9F-0084-0000-D567-EB41389E10D1}" dt="2021-02-25T12:18:44.331" v="468" actId="20577"/>
          <ac:spMkLst>
            <pc:docMk/>
            <pc:sldMk cId="760482125" sldId="283"/>
            <ac:spMk id="4" creationId="{2E6294AD-5E81-DC4C-AF5A-8F28F6B911A4}"/>
          </ac:spMkLst>
        </pc:spChg>
        <pc:spChg chg="mod">
          <ac:chgData name="Briana Swift" userId="S::brswift@microsoft.com::54421b65-fbbc-4877-97ec-d3d86ee727be" providerId="AD" clId="Web-{14B3AE9F-0084-0000-D567-EB41389E10D1}" dt="2021-02-25T11:49:18.122" v="53" actId="20577"/>
          <ac:spMkLst>
            <pc:docMk/>
            <pc:sldMk cId="760482125" sldId="283"/>
            <ac:spMk id="5" creationId="{28C7B76F-C83F-0F49-8A43-1C95BE1C8D5C}"/>
          </ac:spMkLst>
        </pc:spChg>
        <pc:spChg chg="mod">
          <ac:chgData name="Briana Swift" userId="S::brswift@microsoft.com::54421b65-fbbc-4877-97ec-d3d86ee727be" providerId="AD" clId="Web-{14B3AE9F-0084-0000-D567-EB41389E10D1}" dt="2021-02-25T11:49:22.169" v="54" actId="20577"/>
          <ac:spMkLst>
            <pc:docMk/>
            <pc:sldMk cId="760482125" sldId="283"/>
            <ac:spMk id="7" creationId="{DD9E34AA-5F85-6942-97F6-A402E221A01C}"/>
          </ac:spMkLst>
        </pc:spChg>
      </pc:sldChg>
      <pc:sldChg chg="modSp">
        <pc:chgData name="Briana Swift" userId="S::brswift@microsoft.com::54421b65-fbbc-4877-97ec-d3d86ee727be" providerId="AD" clId="Web-{14B3AE9F-0084-0000-D567-EB41389E10D1}" dt="2021-02-25T11:49:00.997" v="49" actId="20577"/>
        <pc:sldMkLst>
          <pc:docMk/>
          <pc:sldMk cId="772195605" sldId="284"/>
        </pc:sldMkLst>
        <pc:spChg chg="mod">
          <ac:chgData name="Briana Swift" userId="S::brswift@microsoft.com::54421b65-fbbc-4877-97ec-d3d86ee727be" providerId="AD" clId="Web-{14B3AE9F-0084-0000-D567-EB41389E10D1}" dt="2021-02-25T11:49:00.997" v="49" actId="20577"/>
          <ac:spMkLst>
            <pc:docMk/>
            <pc:sldMk cId="772195605" sldId="284"/>
            <ac:spMk id="2" creationId="{2221B24D-674B-4A44-B28D-C46B043B7DFD}"/>
          </ac:spMkLst>
        </pc:spChg>
        <pc:spChg chg="mod">
          <ac:chgData name="Briana Swift" userId="S::brswift@microsoft.com::54421b65-fbbc-4877-97ec-d3d86ee727be" providerId="AD" clId="Web-{14B3AE9F-0084-0000-D567-EB41389E10D1}" dt="2021-02-25T11:48:30.934" v="0" actId="20577"/>
          <ac:spMkLst>
            <pc:docMk/>
            <pc:sldMk cId="772195605" sldId="284"/>
            <ac:spMk id="3" creationId="{3B461588-F23F-794D-A7CB-9D470E913D6E}"/>
          </ac:spMkLst>
        </pc:spChg>
      </pc:sldChg>
      <pc:sldChg chg="modSp">
        <pc:chgData name="Briana Swift" userId="S::brswift@microsoft.com::54421b65-fbbc-4877-97ec-d3d86ee727be" providerId="AD" clId="Web-{14B3AE9F-0084-0000-D567-EB41389E10D1}" dt="2021-02-25T11:51:57.610" v="85" actId="20577"/>
        <pc:sldMkLst>
          <pc:docMk/>
          <pc:sldMk cId="791095788" sldId="285"/>
        </pc:sldMkLst>
        <pc:spChg chg="mod">
          <ac:chgData name="Briana Swift" userId="S::brswift@microsoft.com::54421b65-fbbc-4877-97ec-d3d86ee727be" providerId="AD" clId="Web-{14B3AE9F-0084-0000-D567-EB41389E10D1}" dt="2021-02-25T11:51:57.610" v="85" actId="20577"/>
          <ac:spMkLst>
            <pc:docMk/>
            <pc:sldMk cId="791095788" sldId="285"/>
            <ac:spMk id="3" creationId="{54724214-DE9A-4460-A13C-F5ADE06D9108}"/>
          </ac:spMkLst>
        </pc:spChg>
      </pc:sldChg>
      <pc:sldChg chg="modSp">
        <pc:chgData name="Briana Swift" userId="S::brswift@microsoft.com::54421b65-fbbc-4877-97ec-d3d86ee727be" providerId="AD" clId="Web-{14B3AE9F-0084-0000-D567-EB41389E10D1}" dt="2021-02-25T12:02:42.545" v="345" actId="20577"/>
        <pc:sldMkLst>
          <pc:docMk/>
          <pc:sldMk cId="2510029188" sldId="286"/>
        </pc:sldMkLst>
        <pc:spChg chg="mod">
          <ac:chgData name="Briana Swift" userId="S::brswift@microsoft.com::54421b65-fbbc-4877-97ec-d3d86ee727be" providerId="AD" clId="Web-{14B3AE9F-0084-0000-D567-EB41389E10D1}" dt="2021-02-25T12:02:42.545" v="345" actId="20577"/>
          <ac:spMkLst>
            <pc:docMk/>
            <pc:sldMk cId="2510029188" sldId="286"/>
            <ac:spMk id="2" creationId="{A9250360-F8AF-41F3-8F52-4DC688475F0F}"/>
          </ac:spMkLst>
        </pc:spChg>
      </pc:sldChg>
      <pc:sldChg chg="modSp">
        <pc:chgData name="Briana Swift" userId="S::brswift@microsoft.com::54421b65-fbbc-4877-97ec-d3d86ee727be" providerId="AD" clId="Web-{14B3AE9F-0084-0000-D567-EB41389E10D1}" dt="2021-02-25T12:02:47.952" v="348" actId="20577"/>
        <pc:sldMkLst>
          <pc:docMk/>
          <pc:sldMk cId="60716689" sldId="294"/>
        </pc:sldMkLst>
        <pc:spChg chg="mod">
          <ac:chgData name="Briana Swift" userId="S::brswift@microsoft.com::54421b65-fbbc-4877-97ec-d3d86ee727be" providerId="AD" clId="Web-{14B3AE9F-0084-0000-D567-EB41389E10D1}" dt="2021-02-25T11:52:43.689" v="91" actId="20577"/>
          <ac:spMkLst>
            <pc:docMk/>
            <pc:sldMk cId="60716689" sldId="294"/>
            <ac:spMk id="623" creationId="{00000000-0000-0000-0000-000000000000}"/>
          </ac:spMkLst>
        </pc:spChg>
        <pc:spChg chg="mod">
          <ac:chgData name="Briana Swift" userId="S::brswift@microsoft.com::54421b65-fbbc-4877-97ec-d3d86ee727be" providerId="AD" clId="Web-{14B3AE9F-0084-0000-D567-EB41389E10D1}" dt="2021-02-25T12:02:46.608" v="346" actId="20577"/>
          <ac:spMkLst>
            <pc:docMk/>
            <pc:sldMk cId="60716689" sldId="294"/>
            <ac:spMk id="624" creationId="{00000000-0000-0000-0000-000000000000}"/>
          </ac:spMkLst>
        </pc:spChg>
        <pc:spChg chg="mod">
          <ac:chgData name="Briana Swift" userId="S::brswift@microsoft.com::54421b65-fbbc-4877-97ec-d3d86ee727be" providerId="AD" clId="Web-{14B3AE9F-0084-0000-D567-EB41389E10D1}" dt="2021-02-25T12:02:47.952" v="348" actId="20577"/>
          <ac:spMkLst>
            <pc:docMk/>
            <pc:sldMk cId="60716689" sldId="294"/>
            <ac:spMk id="627" creationId="{00000000-0000-0000-0000-000000000000}"/>
          </ac:spMkLst>
        </pc:spChg>
      </pc:sldChg>
      <pc:sldChg chg="addSp modSp">
        <pc:chgData name="Briana Swift" userId="S::brswift@microsoft.com::54421b65-fbbc-4877-97ec-d3d86ee727be" providerId="AD" clId="Web-{14B3AE9F-0084-0000-D567-EB41389E10D1}" dt="2021-02-25T12:07:08.941" v="409" actId="20577"/>
        <pc:sldMkLst>
          <pc:docMk/>
          <pc:sldMk cId="234211185" sldId="295"/>
        </pc:sldMkLst>
        <pc:spChg chg="add mod">
          <ac:chgData name="Briana Swift" userId="S::brswift@microsoft.com::54421b65-fbbc-4877-97ec-d3d86ee727be" providerId="AD" clId="Web-{14B3AE9F-0084-0000-D567-EB41389E10D1}" dt="2021-02-25T12:07:08.941" v="409" actId="20577"/>
          <ac:spMkLst>
            <pc:docMk/>
            <pc:sldMk cId="234211185" sldId="295"/>
            <ac:spMk id="2" creationId="{4FBA340C-87C4-4FF7-9D78-14C8DB8CDC81}"/>
          </ac:spMkLst>
        </pc:spChg>
        <pc:spChg chg="mod">
          <ac:chgData name="Briana Swift" userId="S::brswift@microsoft.com::54421b65-fbbc-4877-97ec-d3d86ee727be" providerId="AD" clId="Web-{14B3AE9F-0084-0000-D567-EB41389E10D1}" dt="2021-02-25T12:05:35.721" v="396" actId="20577"/>
          <ac:spMkLst>
            <pc:docMk/>
            <pc:sldMk cId="234211185" sldId="295"/>
            <ac:spMk id="633" creationId="{00000000-0000-0000-0000-000000000000}"/>
          </ac:spMkLst>
        </pc:spChg>
        <pc:spChg chg="mod">
          <ac:chgData name="Briana Swift" userId="S::brswift@microsoft.com::54421b65-fbbc-4877-97ec-d3d86ee727be" providerId="AD" clId="Web-{14B3AE9F-0084-0000-D567-EB41389E10D1}" dt="2021-02-25T12:06:15.206" v="408" actId="20577"/>
          <ac:spMkLst>
            <pc:docMk/>
            <pc:sldMk cId="234211185" sldId="295"/>
            <ac:spMk id="634" creationId="{00000000-0000-0000-0000-000000000000}"/>
          </ac:spMkLst>
        </pc:spChg>
      </pc:sldChg>
      <pc:sldChg chg="addSp delSp modSp">
        <pc:chgData name="Briana Swift" userId="S::brswift@microsoft.com::54421b65-fbbc-4877-97ec-d3d86ee727be" providerId="AD" clId="Web-{14B3AE9F-0084-0000-D567-EB41389E10D1}" dt="2021-02-25T12:16:07.390" v="453" actId="1076"/>
        <pc:sldMkLst>
          <pc:docMk/>
          <pc:sldMk cId="1819225752" sldId="296"/>
        </pc:sldMkLst>
        <pc:spChg chg="mod">
          <ac:chgData name="Briana Swift" userId="S::brswift@microsoft.com::54421b65-fbbc-4877-97ec-d3d86ee727be" providerId="AD" clId="Web-{14B3AE9F-0084-0000-D567-EB41389E10D1}" dt="2021-02-25T12:03:09.358" v="360" actId="20577"/>
          <ac:spMkLst>
            <pc:docMk/>
            <pc:sldMk cId="1819225752" sldId="296"/>
            <ac:spMk id="640" creationId="{00000000-0000-0000-0000-000000000000}"/>
          </ac:spMkLst>
        </pc:spChg>
        <pc:picChg chg="add del mod">
          <ac:chgData name="Briana Swift" userId="S::brswift@microsoft.com::54421b65-fbbc-4877-97ec-d3d86ee727be" providerId="AD" clId="Web-{14B3AE9F-0084-0000-D567-EB41389E10D1}" dt="2021-02-25T12:15:28.186" v="446"/>
          <ac:picMkLst>
            <pc:docMk/>
            <pc:sldMk cId="1819225752" sldId="296"/>
            <ac:picMk id="2" creationId="{6FBE4E52-D814-4C9C-9015-7D309F754803}"/>
          </ac:picMkLst>
        </pc:picChg>
        <pc:picChg chg="add mod">
          <ac:chgData name="Briana Swift" userId="S::brswift@microsoft.com::54421b65-fbbc-4877-97ec-d3d86ee727be" providerId="AD" clId="Web-{14B3AE9F-0084-0000-D567-EB41389E10D1}" dt="2021-02-25T12:16:07.390" v="453" actId="1076"/>
          <ac:picMkLst>
            <pc:docMk/>
            <pc:sldMk cId="1819225752" sldId="296"/>
            <ac:picMk id="3" creationId="{B7EFB7C1-41D8-41F8-B6B8-8DAFC141C857}"/>
          </ac:picMkLst>
        </pc:picChg>
        <pc:picChg chg="del mod">
          <ac:chgData name="Briana Swift" userId="S::brswift@microsoft.com::54421b65-fbbc-4877-97ec-d3d86ee727be" providerId="AD" clId="Web-{14B3AE9F-0084-0000-D567-EB41389E10D1}" dt="2021-02-25T12:12:51.527" v="435"/>
          <ac:picMkLst>
            <pc:docMk/>
            <pc:sldMk cId="1819225752" sldId="296"/>
            <ac:picMk id="641" creationId="{00000000-0000-0000-0000-000000000000}"/>
          </ac:picMkLst>
        </pc:picChg>
      </pc:sldChg>
      <pc:sldChg chg="addSp delSp modSp">
        <pc:chgData name="Briana Swift" userId="S::brswift@microsoft.com::54421b65-fbbc-4877-97ec-d3d86ee727be" providerId="AD" clId="Web-{14B3AE9F-0084-0000-D567-EB41389E10D1}" dt="2021-02-25T12:17:18.970" v="460" actId="1076"/>
        <pc:sldMkLst>
          <pc:docMk/>
          <pc:sldMk cId="3942711098" sldId="297"/>
        </pc:sldMkLst>
        <pc:spChg chg="mod">
          <ac:chgData name="Briana Swift" userId="S::brswift@microsoft.com::54421b65-fbbc-4877-97ec-d3d86ee727be" providerId="AD" clId="Web-{14B3AE9F-0084-0000-D567-EB41389E10D1}" dt="2021-02-25T12:03:31.156" v="369" actId="20577"/>
          <ac:spMkLst>
            <pc:docMk/>
            <pc:sldMk cId="3942711098" sldId="297"/>
            <ac:spMk id="647" creationId="{00000000-0000-0000-0000-000000000000}"/>
          </ac:spMkLst>
        </pc:spChg>
        <pc:picChg chg="add mod">
          <ac:chgData name="Briana Swift" userId="S::brswift@microsoft.com::54421b65-fbbc-4877-97ec-d3d86ee727be" providerId="AD" clId="Web-{14B3AE9F-0084-0000-D567-EB41389E10D1}" dt="2021-02-25T12:17:18.970" v="460" actId="1076"/>
          <ac:picMkLst>
            <pc:docMk/>
            <pc:sldMk cId="3942711098" sldId="297"/>
            <ac:picMk id="2" creationId="{37F3AECD-3939-4643-AC31-5C6F768D2450}"/>
          </ac:picMkLst>
        </pc:picChg>
        <pc:picChg chg="del">
          <ac:chgData name="Briana Swift" userId="S::brswift@microsoft.com::54421b65-fbbc-4877-97ec-d3d86ee727be" providerId="AD" clId="Web-{14B3AE9F-0084-0000-D567-EB41389E10D1}" dt="2021-02-25T12:16:54.485" v="454"/>
          <ac:picMkLst>
            <pc:docMk/>
            <pc:sldMk cId="3942711098" sldId="297"/>
            <ac:picMk id="648" creationId="{00000000-0000-0000-0000-000000000000}"/>
          </ac:picMkLst>
        </pc:picChg>
      </pc:sldChg>
      <pc:sldChg chg="modSp">
        <pc:chgData name="Briana Swift" userId="S::brswift@microsoft.com::54421b65-fbbc-4877-97ec-d3d86ee727be" providerId="AD" clId="Web-{14B3AE9F-0084-0000-D567-EB41389E10D1}" dt="2021-02-25T12:03:50.609" v="372" actId="20577"/>
        <pc:sldMkLst>
          <pc:docMk/>
          <pc:sldMk cId="3111576613" sldId="298"/>
        </pc:sldMkLst>
        <pc:spChg chg="mod">
          <ac:chgData name="Briana Swift" userId="S::brswift@microsoft.com::54421b65-fbbc-4877-97ec-d3d86ee727be" providerId="AD" clId="Web-{14B3AE9F-0084-0000-D567-EB41389E10D1}" dt="2021-02-25T12:03:50.609" v="372" actId="20577"/>
          <ac:spMkLst>
            <pc:docMk/>
            <pc:sldMk cId="3111576613" sldId="298"/>
            <ac:spMk id="654" creationId="{00000000-0000-0000-0000-000000000000}"/>
          </ac:spMkLst>
        </pc:spChg>
        <pc:graphicFrameChg chg="mod modGraphic">
          <ac:chgData name="Briana Swift" userId="S::brswift@microsoft.com::54421b65-fbbc-4877-97ec-d3d86ee727be" providerId="AD" clId="Web-{14B3AE9F-0084-0000-D567-EB41389E10D1}" dt="2021-02-25T11:55:14.317" v="195"/>
          <ac:graphicFrameMkLst>
            <pc:docMk/>
            <pc:sldMk cId="3111576613" sldId="298"/>
            <ac:graphicFrameMk id="655" creationId="{00000000-0000-0000-0000-000000000000}"/>
          </ac:graphicFrameMkLst>
        </pc:graphicFrameChg>
      </pc:sldChg>
      <pc:sldChg chg="delSp modSp">
        <pc:chgData name="Briana Swift" userId="S::brswift@microsoft.com::54421b65-fbbc-4877-97ec-d3d86ee727be" providerId="AD" clId="Web-{14B3AE9F-0084-0000-D567-EB41389E10D1}" dt="2021-02-25T11:59:49.526" v="298" actId="14100"/>
        <pc:sldMkLst>
          <pc:docMk/>
          <pc:sldMk cId="4173589027" sldId="299"/>
        </pc:sldMkLst>
        <pc:spChg chg="mod">
          <ac:chgData name="Briana Swift" userId="S::brswift@microsoft.com::54421b65-fbbc-4877-97ec-d3d86ee727be" providerId="AD" clId="Web-{14B3AE9F-0084-0000-D567-EB41389E10D1}" dt="2021-02-25T11:51:18.046" v="70" actId="20577"/>
          <ac:spMkLst>
            <pc:docMk/>
            <pc:sldMk cId="4173589027" sldId="299"/>
            <ac:spMk id="660" creationId="{00000000-0000-0000-0000-000000000000}"/>
          </ac:spMkLst>
        </pc:spChg>
        <pc:spChg chg="mod">
          <ac:chgData name="Briana Swift" userId="S::brswift@microsoft.com::54421b65-fbbc-4877-97ec-d3d86ee727be" providerId="AD" clId="Web-{14B3AE9F-0084-0000-D567-EB41389E10D1}" dt="2021-02-25T11:59:49.526" v="298" actId="14100"/>
          <ac:spMkLst>
            <pc:docMk/>
            <pc:sldMk cId="4173589027" sldId="299"/>
            <ac:spMk id="661" creationId="{00000000-0000-0000-0000-000000000000}"/>
          </ac:spMkLst>
        </pc:spChg>
        <pc:spChg chg="mod">
          <ac:chgData name="Briana Swift" userId="S::brswift@microsoft.com::54421b65-fbbc-4877-97ec-d3d86ee727be" providerId="AD" clId="Web-{14B3AE9F-0084-0000-D567-EB41389E10D1}" dt="2021-02-25T11:59:33.994" v="291" actId="20577"/>
          <ac:spMkLst>
            <pc:docMk/>
            <pc:sldMk cId="4173589027" sldId="299"/>
            <ac:spMk id="662" creationId="{00000000-0000-0000-0000-000000000000}"/>
          </ac:spMkLst>
        </pc:spChg>
        <pc:spChg chg="del mod">
          <ac:chgData name="Briana Swift" userId="S::brswift@microsoft.com::54421b65-fbbc-4877-97ec-d3d86ee727be" providerId="AD" clId="Web-{14B3AE9F-0084-0000-D567-EB41389E10D1}" dt="2021-02-25T11:59:46.135" v="296"/>
          <ac:spMkLst>
            <pc:docMk/>
            <pc:sldMk cId="4173589027" sldId="299"/>
            <ac:spMk id="665" creationId="{00000000-0000-0000-0000-000000000000}"/>
          </ac:spMkLst>
        </pc:spChg>
      </pc:sldChg>
      <pc:sldChg chg="modSp">
        <pc:chgData name="Briana Swift" userId="S::brswift@microsoft.com::54421b65-fbbc-4877-97ec-d3d86ee727be" providerId="AD" clId="Web-{14B3AE9F-0084-0000-D567-EB41389E10D1}" dt="2021-02-25T12:11:24.134" v="434" actId="20577"/>
        <pc:sldMkLst>
          <pc:docMk/>
          <pc:sldMk cId="3394104112" sldId="300"/>
        </pc:sldMkLst>
        <pc:spChg chg="mod">
          <ac:chgData name="Briana Swift" userId="S::brswift@microsoft.com::54421b65-fbbc-4877-97ec-d3d86ee727be" providerId="AD" clId="Web-{14B3AE9F-0084-0000-D567-EB41389E10D1}" dt="2021-02-25T12:00:47.730" v="312" actId="20577"/>
          <ac:spMkLst>
            <pc:docMk/>
            <pc:sldMk cId="3394104112" sldId="300"/>
            <ac:spMk id="670" creationId="{00000000-0000-0000-0000-000000000000}"/>
          </ac:spMkLst>
        </pc:spChg>
        <pc:spChg chg="mod">
          <ac:chgData name="Briana Swift" userId="S::brswift@microsoft.com::54421b65-fbbc-4877-97ec-d3d86ee727be" providerId="AD" clId="Web-{14B3AE9F-0084-0000-D567-EB41389E10D1}" dt="2021-02-25T12:00:32.683" v="308" actId="20577"/>
          <ac:spMkLst>
            <pc:docMk/>
            <pc:sldMk cId="3394104112" sldId="300"/>
            <ac:spMk id="671" creationId="{00000000-0000-0000-0000-000000000000}"/>
          </ac:spMkLst>
        </pc:spChg>
        <pc:spChg chg="mod">
          <ac:chgData name="Briana Swift" userId="S::brswift@microsoft.com::54421b65-fbbc-4877-97ec-d3d86ee727be" providerId="AD" clId="Web-{14B3AE9F-0084-0000-D567-EB41389E10D1}" dt="2021-02-25T12:11:24.134" v="434" actId="20577"/>
          <ac:spMkLst>
            <pc:docMk/>
            <pc:sldMk cId="3394104112" sldId="300"/>
            <ac:spMk id="674" creationId="{00000000-0000-0000-0000-000000000000}"/>
          </ac:spMkLst>
        </pc:spChg>
        <pc:spChg chg="mod">
          <ac:chgData name="Briana Swift" userId="S::brswift@microsoft.com::54421b65-fbbc-4877-97ec-d3d86ee727be" providerId="AD" clId="Web-{14B3AE9F-0084-0000-D567-EB41389E10D1}" dt="2021-02-25T12:01:03.512" v="315" actId="1076"/>
          <ac:spMkLst>
            <pc:docMk/>
            <pc:sldMk cId="3394104112" sldId="300"/>
            <ac:spMk id="675" creationId="{00000000-0000-0000-0000-000000000000}"/>
          </ac:spMkLst>
        </pc:spChg>
      </pc:sldChg>
      <pc:sldChg chg="addSp delSp modSp">
        <pc:chgData name="Briana Swift" userId="S::brswift@microsoft.com::54421b65-fbbc-4877-97ec-d3d86ee727be" providerId="AD" clId="Web-{14B3AE9F-0084-0000-D567-EB41389E10D1}" dt="2021-02-25T12:10:29.430" v="426" actId="1076"/>
        <pc:sldMkLst>
          <pc:docMk/>
          <pc:sldMk cId="3882606809" sldId="301"/>
        </pc:sldMkLst>
        <pc:spChg chg="add del mod">
          <ac:chgData name="Briana Swift" userId="S::brswift@microsoft.com::54421b65-fbbc-4877-97ec-d3d86ee727be" providerId="AD" clId="Web-{14B3AE9F-0084-0000-D567-EB41389E10D1}" dt="2021-02-25T12:01:42.278" v="339"/>
          <ac:spMkLst>
            <pc:docMk/>
            <pc:sldMk cId="3882606809" sldId="301"/>
            <ac:spMk id="3" creationId="{B00DF992-C854-458B-8898-93F1020D604E}"/>
          </ac:spMkLst>
        </pc:spChg>
        <pc:spChg chg="add del mod">
          <ac:chgData name="Briana Swift" userId="S::brswift@microsoft.com::54421b65-fbbc-4877-97ec-d3d86ee727be" providerId="AD" clId="Web-{14B3AE9F-0084-0000-D567-EB41389E10D1}" dt="2021-02-25T12:01:39.856" v="337"/>
          <ac:spMkLst>
            <pc:docMk/>
            <pc:sldMk cId="3882606809" sldId="301"/>
            <ac:spMk id="5" creationId="{1E5E7552-5D1F-4479-ABB8-5C34412D0456}"/>
          </ac:spMkLst>
        </pc:spChg>
        <pc:spChg chg="del mod">
          <ac:chgData name="Briana Swift" userId="S::brswift@microsoft.com::54421b65-fbbc-4877-97ec-d3d86ee727be" providerId="AD" clId="Web-{14B3AE9F-0084-0000-D567-EB41389E10D1}" dt="2021-02-25T12:01:34.497" v="334"/>
          <ac:spMkLst>
            <pc:docMk/>
            <pc:sldMk cId="3882606809" sldId="301"/>
            <ac:spMk id="680" creationId="{00000000-0000-0000-0000-000000000000}"/>
          </ac:spMkLst>
        </pc:spChg>
        <pc:spChg chg="del mod">
          <ac:chgData name="Briana Swift" userId="S::brswift@microsoft.com::54421b65-fbbc-4877-97ec-d3d86ee727be" providerId="AD" clId="Web-{14B3AE9F-0084-0000-D567-EB41389E10D1}" dt="2021-02-25T12:01:37.247" v="336"/>
          <ac:spMkLst>
            <pc:docMk/>
            <pc:sldMk cId="3882606809" sldId="301"/>
            <ac:spMk id="681" creationId="{00000000-0000-0000-0000-000000000000}"/>
          </ac:spMkLst>
        </pc:spChg>
        <pc:spChg chg="mod">
          <ac:chgData name="Briana Swift" userId="S::brswift@microsoft.com::54421b65-fbbc-4877-97ec-d3d86ee727be" providerId="AD" clId="Web-{14B3AE9F-0084-0000-D567-EB41389E10D1}" dt="2021-02-25T12:10:29.430" v="426" actId="1076"/>
          <ac:spMkLst>
            <pc:docMk/>
            <pc:sldMk cId="3882606809" sldId="301"/>
            <ac:spMk id="684" creationId="{00000000-0000-0000-0000-000000000000}"/>
          </ac:spMkLst>
        </pc:spChg>
        <pc:spChg chg="mod">
          <ac:chgData name="Briana Swift" userId="S::brswift@microsoft.com::54421b65-fbbc-4877-97ec-d3d86ee727be" providerId="AD" clId="Web-{14B3AE9F-0084-0000-D567-EB41389E10D1}" dt="2021-02-25T12:09:06.147" v="417" actId="20577"/>
          <ac:spMkLst>
            <pc:docMk/>
            <pc:sldMk cId="3882606809" sldId="301"/>
            <ac:spMk id="685" creationId="{00000000-0000-0000-0000-000000000000}"/>
          </ac:spMkLst>
        </pc:spChg>
        <pc:picChg chg="mod">
          <ac:chgData name="Briana Swift" userId="S::brswift@microsoft.com::54421b65-fbbc-4877-97ec-d3d86ee727be" providerId="AD" clId="Web-{14B3AE9F-0084-0000-D567-EB41389E10D1}" dt="2021-02-25T12:10:29.414" v="424" actId="1076"/>
          <ac:picMkLst>
            <pc:docMk/>
            <pc:sldMk cId="3882606809" sldId="301"/>
            <ac:picMk id="682" creationId="{00000000-0000-0000-0000-000000000000}"/>
          </ac:picMkLst>
        </pc:picChg>
        <pc:picChg chg="mod">
          <ac:chgData name="Briana Swift" userId="S::brswift@microsoft.com::54421b65-fbbc-4877-97ec-d3d86ee727be" providerId="AD" clId="Web-{14B3AE9F-0084-0000-D567-EB41389E10D1}" dt="2021-02-25T12:10:29.414" v="425" actId="1076"/>
          <ac:picMkLst>
            <pc:docMk/>
            <pc:sldMk cId="3882606809" sldId="301"/>
            <ac:picMk id="683" creationId="{00000000-0000-0000-0000-000000000000}"/>
          </ac:picMkLst>
        </pc:picChg>
      </pc:sldChg>
    </pc:docChg>
  </pc:docChgLst>
  <pc:docChgLst>
    <pc:chgData name="David Polite" userId="S::dapolite@microsoft.com::e09d7110-74e9-4304-8efc-0543c1ae46f0" providerId="AD" clId="Web-{1A88B39F-70A4-0000-D168-A616A046F23F}"/>
    <pc:docChg chg="modSld">
      <pc:chgData name="David Polite" userId="S::dapolite@microsoft.com::e09d7110-74e9-4304-8efc-0543c1ae46f0" providerId="AD" clId="Web-{1A88B39F-70A4-0000-D168-A616A046F23F}" dt="2021-03-12T12:10:15.334" v="11" actId="20577"/>
      <pc:docMkLst>
        <pc:docMk/>
      </pc:docMkLst>
      <pc:sldChg chg="modSp">
        <pc:chgData name="David Polite" userId="S::dapolite@microsoft.com::e09d7110-74e9-4304-8efc-0543c1ae46f0" providerId="AD" clId="Web-{1A88B39F-70A4-0000-D168-A616A046F23F}" dt="2021-03-12T12:06:42.344" v="1" actId="20577"/>
        <pc:sldMkLst>
          <pc:docMk/>
          <pc:sldMk cId="772195605" sldId="284"/>
        </pc:sldMkLst>
        <pc:spChg chg="mod">
          <ac:chgData name="David Polite" userId="S::dapolite@microsoft.com::e09d7110-74e9-4304-8efc-0543c1ae46f0" providerId="AD" clId="Web-{1A88B39F-70A4-0000-D168-A616A046F23F}" dt="2021-03-12T12:06:42.344" v="1" actId="20577"/>
          <ac:spMkLst>
            <pc:docMk/>
            <pc:sldMk cId="772195605" sldId="284"/>
            <ac:spMk id="3" creationId="{3B461588-F23F-794D-A7CB-9D470E913D6E}"/>
          </ac:spMkLst>
        </pc:spChg>
      </pc:sldChg>
      <pc:sldChg chg="addSp modSp mod modClrScheme chgLayout">
        <pc:chgData name="David Polite" userId="S::dapolite@microsoft.com::e09d7110-74e9-4304-8efc-0543c1ae46f0" providerId="AD" clId="Web-{1A88B39F-70A4-0000-D168-A616A046F23F}" dt="2021-03-12T12:06:59.594" v="2"/>
        <pc:sldMkLst>
          <pc:docMk/>
          <pc:sldMk cId="2510029188" sldId="286"/>
        </pc:sldMkLst>
        <pc:spChg chg="mod ord">
          <ac:chgData name="David Polite" userId="S::dapolite@microsoft.com::e09d7110-74e9-4304-8efc-0543c1ae46f0" providerId="AD" clId="Web-{1A88B39F-70A4-0000-D168-A616A046F23F}" dt="2021-03-12T12:06:59.594" v="2"/>
          <ac:spMkLst>
            <pc:docMk/>
            <pc:sldMk cId="2510029188" sldId="286"/>
            <ac:spMk id="2" creationId="{A9250360-F8AF-41F3-8F52-4DC688475F0F}"/>
          </ac:spMkLst>
        </pc:spChg>
        <pc:spChg chg="add mod ord">
          <ac:chgData name="David Polite" userId="S::dapolite@microsoft.com::e09d7110-74e9-4304-8efc-0543c1ae46f0" providerId="AD" clId="Web-{1A88B39F-70A4-0000-D168-A616A046F23F}" dt="2021-03-12T12:06:59.594" v="2"/>
          <ac:spMkLst>
            <pc:docMk/>
            <pc:sldMk cId="2510029188" sldId="286"/>
            <ac:spMk id="3" creationId="{9504A487-4454-4EBD-B5A0-3E035EFF1E6C}"/>
          </ac:spMkLst>
        </pc:spChg>
        <pc:spChg chg="add mod ord">
          <ac:chgData name="David Polite" userId="S::dapolite@microsoft.com::e09d7110-74e9-4304-8efc-0543c1ae46f0" providerId="AD" clId="Web-{1A88B39F-70A4-0000-D168-A616A046F23F}" dt="2021-03-12T12:06:59.594" v="2"/>
          <ac:spMkLst>
            <pc:docMk/>
            <pc:sldMk cId="2510029188" sldId="286"/>
            <ac:spMk id="4" creationId="{713AA00A-3FF8-410A-914A-29D47B604A97}"/>
          </ac:spMkLst>
        </pc:spChg>
      </pc:sldChg>
      <pc:sldChg chg="delSp modSp mod modClrScheme chgLayout">
        <pc:chgData name="David Polite" userId="S::dapolite@microsoft.com::e09d7110-74e9-4304-8efc-0543c1ae46f0" providerId="AD" clId="Web-{1A88B39F-70A4-0000-D168-A616A046F23F}" dt="2021-03-12T12:10:15.334" v="11" actId="20577"/>
        <pc:sldMkLst>
          <pc:docMk/>
          <pc:sldMk cId="234211185" sldId="295"/>
        </pc:sldMkLst>
        <pc:spChg chg="mod">
          <ac:chgData name="David Polite" userId="S::dapolite@microsoft.com::e09d7110-74e9-4304-8efc-0543c1ae46f0" providerId="AD" clId="Web-{1A88B39F-70A4-0000-D168-A616A046F23F}" dt="2021-03-12T12:10:03.193" v="8"/>
          <ac:spMkLst>
            <pc:docMk/>
            <pc:sldMk cId="234211185" sldId="295"/>
            <ac:spMk id="2" creationId="{4FBA340C-87C4-4FF7-9D78-14C8DB8CDC81}"/>
          </ac:spMkLst>
        </pc:spChg>
        <pc:spChg chg="mod ord">
          <ac:chgData name="David Polite" userId="S::dapolite@microsoft.com::e09d7110-74e9-4304-8efc-0543c1ae46f0" providerId="AD" clId="Web-{1A88B39F-70A4-0000-D168-A616A046F23F}" dt="2021-03-12T12:10:15.334" v="11" actId="20577"/>
          <ac:spMkLst>
            <pc:docMk/>
            <pc:sldMk cId="234211185" sldId="295"/>
            <ac:spMk id="633" creationId="{00000000-0000-0000-0000-000000000000}"/>
          </ac:spMkLst>
        </pc:spChg>
        <pc:spChg chg="mod ord">
          <ac:chgData name="David Polite" userId="S::dapolite@microsoft.com::e09d7110-74e9-4304-8efc-0543c1ae46f0" providerId="AD" clId="Web-{1A88B39F-70A4-0000-D168-A616A046F23F}" dt="2021-03-12T12:09:51.271" v="7" actId="20577"/>
          <ac:spMkLst>
            <pc:docMk/>
            <pc:sldMk cId="234211185" sldId="295"/>
            <ac:spMk id="634" creationId="{00000000-0000-0000-0000-000000000000}"/>
          </ac:spMkLst>
        </pc:spChg>
        <pc:picChg chg="del">
          <ac:chgData name="David Polite" userId="S::dapolite@microsoft.com::e09d7110-74e9-4304-8efc-0543c1ae46f0" providerId="AD" clId="Web-{1A88B39F-70A4-0000-D168-A616A046F23F}" dt="2021-03-12T12:09:45.208" v="6"/>
          <ac:picMkLst>
            <pc:docMk/>
            <pc:sldMk cId="234211185" sldId="295"/>
            <ac:picMk id="632" creationId="{00000000-0000-0000-0000-000000000000}"/>
          </ac:picMkLst>
        </pc:picChg>
      </pc:sldChg>
    </pc:docChg>
  </pc:docChgLst>
  <pc:docChgLst>
    <pc:chgData name="David Polite" userId="S::dapolite@microsoft.com::e09d7110-74e9-4304-8efc-0543c1ae46f0" providerId="AD" clId="Web-{EBFAD041-E6E0-5DD0-580D-0EB8CAFFCF09}"/>
    <pc:docChg chg="addSld delSld modSld sldOrd">
      <pc:chgData name="David Polite" userId="S::dapolite@microsoft.com::e09d7110-74e9-4304-8efc-0543c1ae46f0" providerId="AD" clId="Web-{EBFAD041-E6E0-5DD0-580D-0EB8CAFFCF09}" dt="2021-02-17T10:07:53.008" v="3068" actId="1076"/>
      <pc:docMkLst>
        <pc:docMk/>
      </pc:docMkLst>
      <pc:sldChg chg="del">
        <pc:chgData name="David Polite" userId="S::dapolite@microsoft.com::e09d7110-74e9-4304-8efc-0543c1ae46f0" providerId="AD" clId="Web-{EBFAD041-E6E0-5DD0-580D-0EB8CAFFCF09}" dt="2021-02-17T08:58:52.664" v="1146"/>
        <pc:sldMkLst>
          <pc:docMk/>
          <pc:sldMk cId="0" sldId="260"/>
        </pc:sldMkLst>
      </pc:sldChg>
      <pc:sldChg chg="modSp modCm">
        <pc:chgData name="David Polite" userId="S::dapolite@microsoft.com::e09d7110-74e9-4304-8efc-0543c1ae46f0" providerId="AD" clId="Web-{EBFAD041-E6E0-5DD0-580D-0EB8CAFFCF09}" dt="2021-02-17T10:07:53.008" v="3068" actId="1076"/>
        <pc:sldMkLst>
          <pc:docMk/>
          <pc:sldMk cId="0" sldId="263"/>
        </pc:sldMkLst>
        <pc:picChg chg="mod">
          <ac:chgData name="David Polite" userId="S::dapolite@microsoft.com::e09d7110-74e9-4304-8efc-0543c1ae46f0" providerId="AD" clId="Web-{EBFAD041-E6E0-5DD0-580D-0EB8CAFFCF09}" dt="2021-02-17T10:07:53.008" v="3068" actId="1076"/>
          <ac:picMkLst>
            <pc:docMk/>
            <pc:sldMk cId="0" sldId="263"/>
            <ac:picMk id="9" creationId="{BF6CC1D8-2243-411D-BAE7-92B676CCD1DF}"/>
          </ac:picMkLst>
        </pc:picChg>
      </pc:sldChg>
      <pc:sldChg chg="modNotes">
        <pc:chgData name="David Polite" userId="S::dapolite@microsoft.com::e09d7110-74e9-4304-8efc-0543c1ae46f0" providerId="AD" clId="Web-{EBFAD041-E6E0-5DD0-580D-0EB8CAFFCF09}" dt="2021-02-17T08:27:04.508" v="467"/>
        <pc:sldMkLst>
          <pc:docMk/>
          <pc:sldMk cId="0" sldId="265"/>
        </pc:sldMkLst>
      </pc:sldChg>
      <pc:sldChg chg="addSp delSp modSp del modNotes">
        <pc:chgData name="David Polite" userId="S::dapolite@microsoft.com::e09d7110-74e9-4304-8efc-0543c1ae46f0" providerId="AD" clId="Web-{EBFAD041-E6E0-5DD0-580D-0EB8CAFFCF09}" dt="2021-02-17T08:06:43.337" v="159"/>
        <pc:sldMkLst>
          <pc:docMk/>
          <pc:sldMk cId="0" sldId="266"/>
        </pc:sldMkLst>
        <pc:spChg chg="mod">
          <ac:chgData name="David Polite" userId="S::dapolite@microsoft.com::e09d7110-74e9-4304-8efc-0543c1ae46f0" providerId="AD" clId="Web-{EBFAD041-E6E0-5DD0-580D-0EB8CAFFCF09}" dt="2021-02-17T08:03:06.228" v="127" actId="20577"/>
          <ac:spMkLst>
            <pc:docMk/>
            <pc:sldMk cId="0" sldId="266"/>
            <ac:spMk id="279" creationId="{00000000-0000-0000-0000-000000000000}"/>
          </ac:spMkLst>
        </pc:spChg>
        <pc:picChg chg="mod">
          <ac:chgData name="David Polite" userId="S::dapolite@microsoft.com::e09d7110-74e9-4304-8efc-0543c1ae46f0" providerId="AD" clId="Web-{EBFAD041-E6E0-5DD0-580D-0EB8CAFFCF09}" dt="2021-02-17T08:04:52.599" v="145" actId="1076"/>
          <ac:picMkLst>
            <pc:docMk/>
            <pc:sldMk cId="0" sldId="266"/>
            <ac:picMk id="277" creationId="{00000000-0000-0000-0000-000000000000}"/>
          </ac:picMkLst>
        </pc:picChg>
        <pc:picChg chg="add del mod">
          <ac:chgData name="David Polite" userId="S::dapolite@microsoft.com::e09d7110-74e9-4304-8efc-0543c1ae46f0" providerId="AD" clId="Web-{EBFAD041-E6E0-5DD0-580D-0EB8CAFFCF09}" dt="2021-02-17T08:03:29.260" v="131"/>
          <ac:picMkLst>
            <pc:docMk/>
            <pc:sldMk cId="0" sldId="266"/>
            <ac:picMk id="278" creationId="{00000000-0000-0000-0000-000000000000}"/>
          </ac:picMkLst>
        </pc:picChg>
        <pc:picChg chg="mod">
          <ac:chgData name="David Polite" userId="S::dapolite@microsoft.com::e09d7110-74e9-4304-8efc-0543c1ae46f0" providerId="AD" clId="Web-{EBFAD041-E6E0-5DD0-580D-0EB8CAFFCF09}" dt="2021-02-17T08:04:40.677" v="143" actId="1076"/>
          <ac:picMkLst>
            <pc:docMk/>
            <pc:sldMk cId="0" sldId="266"/>
            <ac:picMk id="281" creationId="{00000000-0000-0000-0000-000000000000}"/>
          </ac:picMkLst>
        </pc:picChg>
        <pc:picChg chg="mod">
          <ac:chgData name="David Polite" userId="S::dapolite@microsoft.com::e09d7110-74e9-4304-8efc-0543c1ae46f0" providerId="AD" clId="Web-{EBFAD041-E6E0-5DD0-580D-0EB8CAFFCF09}" dt="2021-02-17T08:04:46.333" v="144" actId="14100"/>
          <ac:picMkLst>
            <pc:docMk/>
            <pc:sldMk cId="0" sldId="266"/>
            <ac:picMk id="282" creationId="{00000000-0000-0000-0000-000000000000}"/>
          </ac:picMkLst>
        </pc:picChg>
      </pc:sldChg>
      <pc:sldChg chg="add del">
        <pc:chgData name="David Polite" userId="S::dapolite@microsoft.com::e09d7110-74e9-4304-8efc-0543c1ae46f0" providerId="AD" clId="Web-{EBFAD041-E6E0-5DD0-580D-0EB8CAFFCF09}" dt="2021-02-17T07:45:03.952" v="118"/>
        <pc:sldMkLst>
          <pc:docMk/>
          <pc:sldMk cId="0" sldId="267"/>
        </pc:sldMkLst>
      </pc:sldChg>
      <pc:sldChg chg="del">
        <pc:chgData name="David Polite" userId="S::dapolite@microsoft.com::e09d7110-74e9-4304-8efc-0543c1ae46f0" providerId="AD" clId="Web-{EBFAD041-E6E0-5DD0-580D-0EB8CAFFCF09}" dt="2021-02-17T07:45:03.952" v="117"/>
        <pc:sldMkLst>
          <pc:docMk/>
          <pc:sldMk cId="0" sldId="268"/>
        </pc:sldMkLst>
      </pc:sldChg>
      <pc:sldChg chg="addSp modSp modNotes">
        <pc:chgData name="David Polite" userId="S::dapolite@microsoft.com::e09d7110-74e9-4304-8efc-0543c1ae46f0" providerId="AD" clId="Web-{EBFAD041-E6E0-5DD0-580D-0EB8CAFFCF09}" dt="2021-02-17T08:55:42.486" v="1136"/>
        <pc:sldMkLst>
          <pc:docMk/>
          <pc:sldMk cId="0" sldId="269"/>
        </pc:sldMkLst>
        <pc:spChg chg="add mod">
          <ac:chgData name="David Polite" userId="S::dapolite@microsoft.com::e09d7110-74e9-4304-8efc-0543c1ae46f0" providerId="AD" clId="Web-{EBFAD041-E6E0-5DD0-580D-0EB8CAFFCF09}" dt="2021-02-17T08:48:37.661" v="938" actId="1076"/>
          <ac:spMkLst>
            <pc:docMk/>
            <pc:sldMk cId="0" sldId="269"/>
            <ac:spMk id="2" creationId="{BA785D23-756D-4BB6-B8CE-AD1D2A604B6F}"/>
          </ac:spMkLst>
        </pc:spChg>
        <pc:spChg chg="add mod">
          <ac:chgData name="David Polite" userId="S::dapolite@microsoft.com::e09d7110-74e9-4304-8efc-0543c1ae46f0" providerId="AD" clId="Web-{EBFAD041-E6E0-5DD0-580D-0EB8CAFFCF09}" dt="2021-02-17T08:50:18.695" v="948" actId="14100"/>
          <ac:spMkLst>
            <pc:docMk/>
            <pc:sldMk cId="0" sldId="269"/>
            <ac:spMk id="3" creationId="{8D4574ED-622C-4EF2-B207-E48311513BF4}"/>
          </ac:spMkLst>
        </pc:spChg>
        <pc:spChg chg="mod">
          <ac:chgData name="David Polite" userId="S::dapolite@microsoft.com::e09d7110-74e9-4304-8efc-0543c1ae46f0" providerId="AD" clId="Web-{EBFAD041-E6E0-5DD0-580D-0EB8CAFFCF09}" dt="2021-02-17T08:51:13.103" v="954" actId="14100"/>
          <ac:spMkLst>
            <pc:docMk/>
            <pc:sldMk cId="0" sldId="269"/>
            <ac:spMk id="301" creationId="{00000000-0000-0000-0000-000000000000}"/>
          </ac:spMkLst>
        </pc:spChg>
        <pc:spChg chg="mod">
          <ac:chgData name="David Polite" userId="S::dapolite@microsoft.com::e09d7110-74e9-4304-8efc-0543c1ae46f0" providerId="AD" clId="Web-{EBFAD041-E6E0-5DD0-580D-0EB8CAFFCF09}" dt="2021-02-17T08:50:54.603" v="952" actId="1076"/>
          <ac:spMkLst>
            <pc:docMk/>
            <pc:sldMk cId="0" sldId="269"/>
            <ac:spMk id="302" creationId="{00000000-0000-0000-0000-000000000000}"/>
          </ac:spMkLst>
        </pc:spChg>
        <pc:picChg chg="mod">
          <ac:chgData name="David Polite" userId="S::dapolite@microsoft.com::e09d7110-74e9-4304-8efc-0543c1ae46f0" providerId="AD" clId="Web-{EBFAD041-E6E0-5DD0-580D-0EB8CAFFCF09}" dt="2021-02-17T08:51:26.401" v="955" actId="1076"/>
          <ac:picMkLst>
            <pc:docMk/>
            <pc:sldMk cId="0" sldId="269"/>
            <ac:picMk id="303" creationId="{00000000-0000-0000-0000-000000000000}"/>
          </ac:picMkLst>
        </pc:picChg>
        <pc:picChg chg="mod">
          <ac:chgData name="David Polite" userId="S::dapolite@microsoft.com::e09d7110-74e9-4304-8efc-0543c1ae46f0" providerId="AD" clId="Web-{EBFAD041-E6E0-5DD0-580D-0EB8CAFFCF09}" dt="2021-02-17T08:51:35.198" v="956" actId="1076"/>
          <ac:picMkLst>
            <pc:docMk/>
            <pc:sldMk cId="0" sldId="269"/>
            <ac:picMk id="304" creationId="{00000000-0000-0000-0000-000000000000}"/>
          </ac:picMkLst>
        </pc:picChg>
      </pc:sldChg>
      <pc:sldChg chg="addSp delSp modSp modNotes">
        <pc:chgData name="David Polite" userId="S::dapolite@microsoft.com::e09d7110-74e9-4304-8efc-0543c1ae46f0" providerId="AD" clId="Web-{EBFAD041-E6E0-5DD0-580D-0EB8CAFFCF09}" dt="2021-02-17T09:19:30.639" v="1587"/>
        <pc:sldMkLst>
          <pc:docMk/>
          <pc:sldMk cId="0" sldId="270"/>
        </pc:sldMkLst>
        <pc:spChg chg="add mod">
          <ac:chgData name="David Polite" userId="S::dapolite@microsoft.com::e09d7110-74e9-4304-8efc-0543c1ae46f0" providerId="AD" clId="Web-{EBFAD041-E6E0-5DD0-580D-0EB8CAFFCF09}" dt="2021-02-17T09:14:28.708" v="1343" actId="20577"/>
          <ac:spMkLst>
            <pc:docMk/>
            <pc:sldMk cId="0" sldId="270"/>
            <ac:spMk id="3" creationId="{591F2EB1-03CF-474E-9B73-05694BFADC61}"/>
          </ac:spMkLst>
        </pc:spChg>
        <pc:spChg chg="mod">
          <ac:chgData name="David Polite" userId="S::dapolite@microsoft.com::e09d7110-74e9-4304-8efc-0543c1ae46f0" providerId="AD" clId="Web-{EBFAD041-E6E0-5DD0-580D-0EB8CAFFCF09}" dt="2021-02-17T08:56:18.441" v="1143" actId="20577"/>
          <ac:spMkLst>
            <pc:docMk/>
            <pc:sldMk cId="0" sldId="270"/>
            <ac:spMk id="311" creationId="{00000000-0000-0000-0000-000000000000}"/>
          </ac:spMkLst>
        </pc:spChg>
        <pc:spChg chg="del mod">
          <ac:chgData name="David Polite" userId="S::dapolite@microsoft.com::e09d7110-74e9-4304-8efc-0543c1ae46f0" providerId="AD" clId="Web-{EBFAD041-E6E0-5DD0-580D-0EB8CAFFCF09}" dt="2021-02-17T09:08:43.010" v="1233"/>
          <ac:spMkLst>
            <pc:docMk/>
            <pc:sldMk cId="0" sldId="270"/>
            <ac:spMk id="312" creationId="{00000000-0000-0000-0000-000000000000}"/>
          </ac:spMkLst>
        </pc:spChg>
        <pc:picChg chg="add del mod">
          <ac:chgData name="David Polite" userId="S::dapolite@microsoft.com::e09d7110-74e9-4304-8efc-0543c1ae46f0" providerId="AD" clId="Web-{EBFAD041-E6E0-5DD0-580D-0EB8CAFFCF09}" dt="2021-02-17T09:14:17.708" v="1341"/>
          <ac:picMkLst>
            <pc:docMk/>
            <pc:sldMk cId="0" sldId="270"/>
            <ac:picMk id="4" creationId="{B20C4D69-827B-4B3D-AAE0-B6C1A47B3994}"/>
          </ac:picMkLst>
        </pc:picChg>
        <pc:picChg chg="add mod">
          <ac:chgData name="David Polite" userId="S::dapolite@microsoft.com::e09d7110-74e9-4304-8efc-0543c1ae46f0" providerId="AD" clId="Web-{EBFAD041-E6E0-5DD0-580D-0EB8CAFFCF09}" dt="2021-02-17T09:15:39.507" v="1348" actId="14100"/>
          <ac:picMkLst>
            <pc:docMk/>
            <pc:sldMk cId="0" sldId="270"/>
            <ac:picMk id="5" creationId="{BF54960A-D6E6-4434-A665-2AEBA90450A7}"/>
          </ac:picMkLst>
        </pc:picChg>
      </pc:sldChg>
      <pc:sldChg chg="modSp ord">
        <pc:chgData name="David Polite" userId="S::dapolite@microsoft.com::e09d7110-74e9-4304-8efc-0543c1ae46f0" providerId="AD" clId="Web-{EBFAD041-E6E0-5DD0-580D-0EB8CAFFCF09}" dt="2021-02-17T09:06:58.460" v="1225"/>
        <pc:sldMkLst>
          <pc:docMk/>
          <pc:sldMk cId="0" sldId="271"/>
        </pc:sldMkLst>
        <pc:picChg chg="mod">
          <ac:chgData name="David Polite" userId="S::dapolite@microsoft.com::e09d7110-74e9-4304-8efc-0543c1ae46f0" providerId="AD" clId="Web-{EBFAD041-E6E0-5DD0-580D-0EB8CAFFCF09}" dt="2021-02-17T08:08:29.810" v="175" actId="14100"/>
          <ac:picMkLst>
            <pc:docMk/>
            <pc:sldMk cId="0" sldId="271"/>
            <ac:picMk id="319" creationId="{00000000-0000-0000-0000-000000000000}"/>
          </ac:picMkLst>
        </pc:picChg>
      </pc:sldChg>
      <pc:sldChg chg="modNotes">
        <pc:chgData name="David Polite" userId="S::dapolite@microsoft.com::e09d7110-74e9-4304-8efc-0543c1ae46f0" providerId="AD" clId="Web-{EBFAD041-E6E0-5DD0-580D-0EB8CAFFCF09}" dt="2021-02-17T09:21:25.299" v="1628"/>
        <pc:sldMkLst>
          <pc:docMk/>
          <pc:sldMk cId="0" sldId="273"/>
        </pc:sldMkLst>
      </pc:sldChg>
      <pc:sldChg chg="addSp modSp">
        <pc:chgData name="David Polite" userId="S::dapolite@microsoft.com::e09d7110-74e9-4304-8efc-0543c1ae46f0" providerId="AD" clId="Web-{EBFAD041-E6E0-5DD0-580D-0EB8CAFFCF09}" dt="2021-02-17T09:32:03.803" v="1735" actId="20577"/>
        <pc:sldMkLst>
          <pc:docMk/>
          <pc:sldMk cId="0" sldId="274"/>
        </pc:sldMkLst>
        <pc:spChg chg="add mod">
          <ac:chgData name="David Polite" userId="S::dapolite@microsoft.com::e09d7110-74e9-4304-8efc-0543c1ae46f0" providerId="AD" clId="Web-{EBFAD041-E6E0-5DD0-580D-0EB8CAFFCF09}" dt="2021-02-17T09:26:12.542" v="1666" actId="1076"/>
          <ac:spMkLst>
            <pc:docMk/>
            <pc:sldMk cId="0" sldId="274"/>
            <ac:spMk id="2" creationId="{D582B027-AC4C-4D1C-9842-197A905CE774}"/>
          </ac:spMkLst>
        </pc:spChg>
        <pc:spChg chg="add mod">
          <ac:chgData name="David Polite" userId="S::dapolite@microsoft.com::e09d7110-74e9-4304-8efc-0543c1ae46f0" providerId="AD" clId="Web-{EBFAD041-E6E0-5DD0-580D-0EB8CAFFCF09}" dt="2021-02-17T09:31:51.349" v="1728" actId="1076"/>
          <ac:spMkLst>
            <pc:docMk/>
            <pc:sldMk cId="0" sldId="274"/>
            <ac:spMk id="3" creationId="{AE4A9101-C8F1-4503-B533-10516A9B4602}"/>
          </ac:spMkLst>
        </pc:spChg>
        <pc:spChg chg="add mod">
          <ac:chgData name="David Polite" userId="S::dapolite@microsoft.com::e09d7110-74e9-4304-8efc-0543c1ae46f0" providerId="AD" clId="Web-{EBFAD041-E6E0-5DD0-580D-0EB8CAFFCF09}" dt="2021-02-17T09:26:27.886" v="1668" actId="20577"/>
          <ac:spMkLst>
            <pc:docMk/>
            <pc:sldMk cId="0" sldId="274"/>
            <ac:spMk id="4" creationId="{40D367E7-A9B2-48A7-A290-6A7B0156E151}"/>
          </ac:spMkLst>
        </pc:spChg>
        <pc:spChg chg="add mod">
          <ac:chgData name="David Polite" userId="S::dapolite@microsoft.com::e09d7110-74e9-4304-8efc-0543c1ae46f0" providerId="AD" clId="Web-{EBFAD041-E6E0-5DD0-580D-0EB8CAFFCF09}" dt="2021-02-17T09:31:51.380" v="1729" actId="1076"/>
          <ac:spMkLst>
            <pc:docMk/>
            <pc:sldMk cId="0" sldId="274"/>
            <ac:spMk id="5" creationId="{FE51F82C-CBBD-489F-9308-A998B0B7B29C}"/>
          </ac:spMkLst>
        </pc:spChg>
        <pc:spChg chg="add mod">
          <ac:chgData name="David Polite" userId="S::dapolite@microsoft.com::e09d7110-74e9-4304-8efc-0543c1ae46f0" providerId="AD" clId="Web-{EBFAD041-E6E0-5DD0-580D-0EB8CAFFCF09}" dt="2021-02-17T09:31:51.412" v="1730" actId="1076"/>
          <ac:spMkLst>
            <pc:docMk/>
            <pc:sldMk cId="0" sldId="274"/>
            <ac:spMk id="6" creationId="{75E6E743-AC61-4A6B-B1B1-7CC75B34E012}"/>
          </ac:spMkLst>
        </pc:spChg>
        <pc:spChg chg="add mod">
          <ac:chgData name="David Polite" userId="S::dapolite@microsoft.com::e09d7110-74e9-4304-8efc-0543c1ae46f0" providerId="AD" clId="Web-{EBFAD041-E6E0-5DD0-580D-0EB8CAFFCF09}" dt="2021-02-17T09:31:51.443" v="1731" actId="1076"/>
          <ac:spMkLst>
            <pc:docMk/>
            <pc:sldMk cId="0" sldId="274"/>
            <ac:spMk id="7" creationId="{8EEC2851-0457-4866-827D-33F16C0E559A}"/>
          </ac:spMkLst>
        </pc:spChg>
        <pc:spChg chg="add mod">
          <ac:chgData name="David Polite" userId="S::dapolite@microsoft.com::e09d7110-74e9-4304-8efc-0543c1ae46f0" providerId="AD" clId="Web-{EBFAD041-E6E0-5DD0-580D-0EB8CAFFCF09}" dt="2021-02-17T09:31:51.474" v="1732" actId="1076"/>
          <ac:spMkLst>
            <pc:docMk/>
            <pc:sldMk cId="0" sldId="274"/>
            <ac:spMk id="8" creationId="{24E9E7A0-EA65-4039-BF92-D1DC25EF1719}"/>
          </ac:spMkLst>
        </pc:spChg>
        <pc:spChg chg="add mod">
          <ac:chgData name="David Polite" userId="S::dapolite@microsoft.com::e09d7110-74e9-4304-8efc-0543c1ae46f0" providerId="AD" clId="Web-{EBFAD041-E6E0-5DD0-580D-0EB8CAFFCF09}" dt="2021-02-17T09:31:51.505" v="1733" actId="1076"/>
          <ac:spMkLst>
            <pc:docMk/>
            <pc:sldMk cId="0" sldId="274"/>
            <ac:spMk id="9" creationId="{CAA93159-5C2B-4654-8B49-39AD71BE0103}"/>
          </ac:spMkLst>
        </pc:spChg>
        <pc:spChg chg="mod">
          <ac:chgData name="David Polite" userId="S::dapolite@microsoft.com::e09d7110-74e9-4304-8efc-0543c1ae46f0" providerId="AD" clId="Web-{EBFAD041-E6E0-5DD0-580D-0EB8CAFFCF09}" dt="2021-02-17T09:32:03.803" v="1735" actId="20577"/>
          <ac:spMkLst>
            <pc:docMk/>
            <pc:sldMk cId="0" sldId="274"/>
            <ac:spMk id="338" creationId="{00000000-0000-0000-0000-000000000000}"/>
          </ac:spMkLst>
        </pc:spChg>
        <pc:spChg chg="mod">
          <ac:chgData name="David Polite" userId="S::dapolite@microsoft.com::e09d7110-74e9-4304-8efc-0543c1ae46f0" providerId="AD" clId="Web-{EBFAD041-E6E0-5DD0-580D-0EB8CAFFCF09}" dt="2021-02-17T09:31:51.271" v="1725" actId="1076"/>
          <ac:spMkLst>
            <pc:docMk/>
            <pc:sldMk cId="0" sldId="274"/>
            <ac:spMk id="339" creationId="{00000000-0000-0000-0000-000000000000}"/>
          </ac:spMkLst>
        </pc:spChg>
        <pc:spChg chg="mod">
          <ac:chgData name="David Polite" userId="S::dapolite@microsoft.com::e09d7110-74e9-4304-8efc-0543c1ae46f0" providerId="AD" clId="Web-{EBFAD041-E6E0-5DD0-580D-0EB8CAFFCF09}" dt="2021-02-17T09:31:51.287" v="1726" actId="1076"/>
          <ac:spMkLst>
            <pc:docMk/>
            <pc:sldMk cId="0" sldId="274"/>
            <ac:spMk id="340" creationId="{00000000-0000-0000-0000-000000000000}"/>
          </ac:spMkLst>
        </pc:spChg>
        <pc:spChg chg="mod">
          <ac:chgData name="David Polite" userId="S::dapolite@microsoft.com::e09d7110-74e9-4304-8efc-0543c1ae46f0" providerId="AD" clId="Web-{EBFAD041-E6E0-5DD0-580D-0EB8CAFFCF09}" dt="2021-02-17T09:31:51.318" v="1727" actId="1076"/>
          <ac:spMkLst>
            <pc:docMk/>
            <pc:sldMk cId="0" sldId="274"/>
            <ac:spMk id="343" creationId="{00000000-0000-0000-0000-000000000000}"/>
          </ac:spMkLst>
        </pc:spChg>
        <pc:picChg chg="mod">
          <ac:chgData name="David Polite" userId="S::dapolite@microsoft.com::e09d7110-74e9-4304-8efc-0543c1ae46f0" providerId="AD" clId="Web-{EBFAD041-E6E0-5DD0-580D-0EB8CAFFCF09}" dt="2021-02-17T09:22:54.302" v="1636" actId="1076"/>
          <ac:picMkLst>
            <pc:docMk/>
            <pc:sldMk cId="0" sldId="274"/>
            <ac:picMk id="341" creationId="{00000000-0000-0000-0000-000000000000}"/>
          </ac:picMkLst>
        </pc:picChg>
        <pc:picChg chg="mod">
          <ac:chgData name="David Polite" userId="S::dapolite@microsoft.com::e09d7110-74e9-4304-8efc-0543c1ae46f0" providerId="AD" clId="Web-{EBFAD041-E6E0-5DD0-580D-0EB8CAFFCF09}" dt="2021-02-17T09:26:01.745" v="1665" actId="1076"/>
          <ac:picMkLst>
            <pc:docMk/>
            <pc:sldMk cId="0" sldId="274"/>
            <ac:picMk id="342" creationId="{00000000-0000-0000-0000-000000000000}"/>
          </ac:picMkLst>
        </pc:picChg>
      </pc:sldChg>
      <pc:sldChg chg="addSp delSp modSp modNotes">
        <pc:chgData name="David Polite" userId="S::dapolite@microsoft.com::e09d7110-74e9-4304-8efc-0543c1ae46f0" providerId="AD" clId="Web-{EBFAD041-E6E0-5DD0-580D-0EB8CAFFCF09}" dt="2021-02-17T09:55:44.064" v="2548" actId="1076"/>
        <pc:sldMkLst>
          <pc:docMk/>
          <pc:sldMk cId="0" sldId="275"/>
        </pc:sldMkLst>
        <pc:spChg chg="add mod">
          <ac:chgData name="David Polite" userId="S::dapolite@microsoft.com::e09d7110-74e9-4304-8efc-0543c1ae46f0" providerId="AD" clId="Web-{EBFAD041-E6E0-5DD0-580D-0EB8CAFFCF09}" dt="2021-02-17T09:55:44.033" v="2546" actId="1076"/>
          <ac:spMkLst>
            <pc:docMk/>
            <pc:sldMk cId="0" sldId="275"/>
            <ac:spMk id="3" creationId="{41E08743-5CF2-488D-82A5-A40F55F740FE}"/>
          </ac:spMkLst>
        </pc:spChg>
        <pc:spChg chg="add del mod">
          <ac:chgData name="David Polite" userId="S::dapolite@microsoft.com::e09d7110-74e9-4304-8efc-0543c1ae46f0" providerId="AD" clId="Web-{EBFAD041-E6E0-5DD0-580D-0EB8CAFFCF09}" dt="2021-02-17T09:33:29.946" v="1742"/>
          <ac:spMkLst>
            <pc:docMk/>
            <pc:sldMk cId="0" sldId="275"/>
            <ac:spMk id="5" creationId="{015E461A-BD70-45E5-89E5-71EF7890C78E}"/>
          </ac:spMkLst>
        </pc:spChg>
        <pc:spChg chg="add mod">
          <ac:chgData name="David Polite" userId="S::dapolite@microsoft.com::e09d7110-74e9-4304-8efc-0543c1ae46f0" providerId="AD" clId="Web-{EBFAD041-E6E0-5DD0-580D-0EB8CAFFCF09}" dt="2021-02-17T09:55:44.064" v="2548" actId="1076"/>
          <ac:spMkLst>
            <pc:docMk/>
            <pc:sldMk cId="0" sldId="275"/>
            <ac:spMk id="8" creationId="{D08B7BAB-9BCA-40B0-88AA-F8BC44CBD95F}"/>
          </ac:spMkLst>
        </pc:spChg>
        <pc:spChg chg="add mod">
          <ac:chgData name="David Polite" userId="S::dapolite@microsoft.com::e09d7110-74e9-4304-8efc-0543c1ae46f0" providerId="AD" clId="Web-{EBFAD041-E6E0-5DD0-580D-0EB8CAFFCF09}" dt="2021-02-17T09:55:31.704" v="2545" actId="1076"/>
          <ac:spMkLst>
            <pc:docMk/>
            <pc:sldMk cId="0" sldId="275"/>
            <ac:spMk id="9" creationId="{8F58DA55-C152-4F43-A2FC-D5CFAE7AF7B0}"/>
          </ac:spMkLst>
        </pc:spChg>
        <pc:spChg chg="add mod ord">
          <ac:chgData name="David Polite" userId="S::dapolite@microsoft.com::e09d7110-74e9-4304-8efc-0543c1ae46f0" providerId="AD" clId="Web-{EBFAD041-E6E0-5DD0-580D-0EB8CAFFCF09}" dt="2021-02-17T09:55:31.642" v="2542" actId="1076"/>
          <ac:spMkLst>
            <pc:docMk/>
            <pc:sldMk cId="0" sldId="275"/>
            <ac:spMk id="10" creationId="{B05B9882-F7AF-45B1-8E3A-F046AC9C7143}"/>
          </ac:spMkLst>
        </pc:spChg>
        <pc:spChg chg="del">
          <ac:chgData name="David Polite" userId="S::dapolite@microsoft.com::e09d7110-74e9-4304-8efc-0543c1ae46f0" providerId="AD" clId="Web-{EBFAD041-E6E0-5DD0-580D-0EB8CAFFCF09}" dt="2021-02-17T09:33:23.914" v="1740"/>
          <ac:spMkLst>
            <pc:docMk/>
            <pc:sldMk cId="0" sldId="275"/>
            <ac:spMk id="348" creationId="{00000000-0000-0000-0000-000000000000}"/>
          </ac:spMkLst>
        </pc:spChg>
        <pc:spChg chg="del">
          <ac:chgData name="David Polite" userId="S::dapolite@microsoft.com::e09d7110-74e9-4304-8efc-0543c1ae46f0" providerId="AD" clId="Web-{EBFAD041-E6E0-5DD0-580D-0EB8CAFFCF09}" dt="2021-02-17T09:33:14.633" v="1738"/>
          <ac:spMkLst>
            <pc:docMk/>
            <pc:sldMk cId="0" sldId="275"/>
            <ac:spMk id="349" creationId="{00000000-0000-0000-0000-000000000000}"/>
          </ac:spMkLst>
        </pc:spChg>
        <pc:spChg chg="mod">
          <ac:chgData name="David Polite" userId="S::dapolite@microsoft.com::e09d7110-74e9-4304-8efc-0543c1ae46f0" providerId="AD" clId="Web-{EBFAD041-E6E0-5DD0-580D-0EB8CAFFCF09}" dt="2021-02-17T09:32:25.991" v="1737" actId="20577"/>
          <ac:spMkLst>
            <pc:docMk/>
            <pc:sldMk cId="0" sldId="275"/>
            <ac:spMk id="352" creationId="{00000000-0000-0000-0000-000000000000}"/>
          </ac:spMkLst>
        </pc:spChg>
        <pc:spChg chg="mod">
          <ac:chgData name="David Polite" userId="S::dapolite@microsoft.com::e09d7110-74e9-4304-8efc-0543c1ae46f0" providerId="AD" clId="Web-{EBFAD041-E6E0-5DD0-580D-0EB8CAFFCF09}" dt="2021-02-17T09:55:31.673" v="2543" actId="1076"/>
          <ac:spMkLst>
            <pc:docMk/>
            <pc:sldMk cId="0" sldId="275"/>
            <ac:spMk id="353" creationId="{00000000-0000-0000-0000-000000000000}"/>
          </ac:spMkLst>
        </pc:spChg>
        <pc:picChg chg="add mod">
          <ac:chgData name="David Polite" userId="S::dapolite@microsoft.com::e09d7110-74e9-4304-8efc-0543c1ae46f0" providerId="AD" clId="Web-{EBFAD041-E6E0-5DD0-580D-0EB8CAFFCF09}" dt="2021-02-17T09:55:44.048" v="2547" actId="1076"/>
          <ac:picMkLst>
            <pc:docMk/>
            <pc:sldMk cId="0" sldId="275"/>
            <ac:picMk id="6" creationId="{4B54F532-AA84-44CC-8D57-951BEE6E8724}"/>
          </ac:picMkLst>
        </pc:picChg>
        <pc:picChg chg="add mod">
          <ac:chgData name="David Polite" userId="S::dapolite@microsoft.com::e09d7110-74e9-4304-8efc-0543c1ae46f0" providerId="AD" clId="Web-{EBFAD041-E6E0-5DD0-580D-0EB8CAFFCF09}" dt="2021-02-17T09:55:31.689" v="2544" actId="1076"/>
          <ac:picMkLst>
            <pc:docMk/>
            <pc:sldMk cId="0" sldId="275"/>
            <ac:picMk id="7" creationId="{81B92285-2D06-4430-AA86-6396AB0FC54F}"/>
          </ac:picMkLst>
        </pc:picChg>
        <pc:picChg chg="del">
          <ac:chgData name="David Polite" userId="S::dapolite@microsoft.com::e09d7110-74e9-4304-8efc-0543c1ae46f0" providerId="AD" clId="Web-{EBFAD041-E6E0-5DD0-580D-0EB8CAFFCF09}" dt="2021-02-17T09:33:18.742" v="1739"/>
          <ac:picMkLst>
            <pc:docMk/>
            <pc:sldMk cId="0" sldId="275"/>
            <ac:picMk id="350" creationId="{00000000-0000-0000-0000-000000000000}"/>
          </ac:picMkLst>
        </pc:picChg>
        <pc:picChg chg="del">
          <ac:chgData name="David Polite" userId="S::dapolite@microsoft.com::e09d7110-74e9-4304-8efc-0543c1ae46f0" providerId="AD" clId="Web-{EBFAD041-E6E0-5DD0-580D-0EB8CAFFCF09}" dt="2021-02-17T09:33:26.727" v="1741"/>
          <ac:picMkLst>
            <pc:docMk/>
            <pc:sldMk cId="0" sldId="275"/>
            <ac:picMk id="351" creationId="{00000000-0000-0000-0000-000000000000}"/>
          </ac:picMkLst>
        </pc:picChg>
      </pc:sldChg>
      <pc:sldChg chg="addSp delSp modSp modNotes">
        <pc:chgData name="David Polite" userId="S::dapolite@microsoft.com::e09d7110-74e9-4304-8efc-0543c1ae46f0" providerId="AD" clId="Web-{EBFAD041-E6E0-5DD0-580D-0EB8CAFFCF09}" dt="2021-02-17T10:07:23.929" v="3066"/>
        <pc:sldMkLst>
          <pc:docMk/>
          <pc:sldMk cId="0" sldId="276"/>
        </pc:sldMkLst>
        <pc:spChg chg="add del mod">
          <ac:chgData name="David Polite" userId="S::dapolite@microsoft.com::e09d7110-74e9-4304-8efc-0543c1ae46f0" providerId="AD" clId="Web-{EBFAD041-E6E0-5DD0-580D-0EB8CAFFCF09}" dt="2021-02-17T10:00:25.869" v="2667"/>
          <ac:spMkLst>
            <pc:docMk/>
            <pc:sldMk cId="0" sldId="276"/>
            <ac:spMk id="3" creationId="{D354B12F-8771-460B-8D15-E9832C2DEEB3}"/>
          </ac:spMkLst>
        </pc:spChg>
        <pc:spChg chg="add mod">
          <ac:chgData name="David Polite" userId="S::dapolite@microsoft.com::e09d7110-74e9-4304-8efc-0543c1ae46f0" providerId="AD" clId="Web-{EBFAD041-E6E0-5DD0-580D-0EB8CAFFCF09}" dt="2021-02-17T10:03:37" v="2832" actId="20577"/>
          <ac:spMkLst>
            <pc:docMk/>
            <pc:sldMk cId="0" sldId="276"/>
            <ac:spMk id="4" creationId="{3A890F03-6758-46FB-BEA5-C0B9B8AE048E}"/>
          </ac:spMkLst>
        </pc:spChg>
        <pc:spChg chg="del">
          <ac:chgData name="David Polite" userId="S::dapolite@microsoft.com::e09d7110-74e9-4304-8efc-0543c1ae46f0" providerId="AD" clId="Web-{EBFAD041-E6E0-5DD0-580D-0EB8CAFFCF09}" dt="2021-02-17T09:59:13.695" v="2652"/>
          <ac:spMkLst>
            <pc:docMk/>
            <pc:sldMk cId="0" sldId="276"/>
            <ac:spMk id="358" creationId="{00000000-0000-0000-0000-000000000000}"/>
          </ac:spMkLst>
        </pc:spChg>
        <pc:spChg chg="del mod">
          <ac:chgData name="David Polite" userId="S::dapolite@microsoft.com::e09d7110-74e9-4304-8efc-0543c1ae46f0" providerId="AD" clId="Web-{EBFAD041-E6E0-5DD0-580D-0EB8CAFFCF09}" dt="2021-02-17T09:59:07.445" v="2651"/>
          <ac:spMkLst>
            <pc:docMk/>
            <pc:sldMk cId="0" sldId="276"/>
            <ac:spMk id="359" creationId="{00000000-0000-0000-0000-000000000000}"/>
          </ac:spMkLst>
        </pc:spChg>
        <pc:spChg chg="del mod">
          <ac:chgData name="David Polite" userId="S::dapolite@microsoft.com::e09d7110-74e9-4304-8efc-0543c1ae46f0" providerId="AD" clId="Web-{EBFAD041-E6E0-5DD0-580D-0EB8CAFFCF09}" dt="2021-02-17T09:59:54.494" v="2657"/>
          <ac:spMkLst>
            <pc:docMk/>
            <pc:sldMk cId="0" sldId="276"/>
            <ac:spMk id="363" creationId="{00000000-0000-0000-0000-000000000000}"/>
          </ac:spMkLst>
        </pc:spChg>
        <pc:picChg chg="mod">
          <ac:chgData name="David Polite" userId="S::dapolite@microsoft.com::e09d7110-74e9-4304-8efc-0543c1ae46f0" providerId="AD" clId="Web-{EBFAD041-E6E0-5DD0-580D-0EB8CAFFCF09}" dt="2021-02-17T10:00:20.385" v="2666" actId="1076"/>
          <ac:picMkLst>
            <pc:docMk/>
            <pc:sldMk cId="0" sldId="276"/>
            <ac:picMk id="360" creationId="{00000000-0000-0000-0000-000000000000}"/>
          </ac:picMkLst>
        </pc:picChg>
        <pc:picChg chg="mod">
          <ac:chgData name="David Polite" userId="S::dapolite@microsoft.com::e09d7110-74e9-4304-8efc-0543c1ae46f0" providerId="AD" clId="Web-{EBFAD041-E6E0-5DD0-580D-0EB8CAFFCF09}" dt="2021-02-17T10:00:13.057" v="2663" actId="1076"/>
          <ac:picMkLst>
            <pc:docMk/>
            <pc:sldMk cId="0" sldId="276"/>
            <ac:picMk id="361" creationId="{00000000-0000-0000-0000-000000000000}"/>
          </ac:picMkLst>
        </pc:picChg>
      </pc:sldChg>
      <pc:sldChg chg="modNotes">
        <pc:chgData name="David Polite" userId="S::dapolite@microsoft.com::e09d7110-74e9-4304-8efc-0543c1ae46f0" providerId="AD" clId="Web-{EBFAD041-E6E0-5DD0-580D-0EB8CAFFCF09}" dt="2021-02-17T09:02:13.373" v="1210"/>
        <pc:sldMkLst>
          <pc:docMk/>
          <pc:sldMk cId="2446602273" sldId="280"/>
        </pc:sldMkLst>
      </pc:sldChg>
      <pc:sldChg chg="addSp modSp ord modNotes">
        <pc:chgData name="David Polite" userId="S::dapolite@microsoft.com::e09d7110-74e9-4304-8efc-0543c1ae46f0" providerId="AD" clId="Web-{EBFAD041-E6E0-5DD0-580D-0EB8CAFFCF09}" dt="2021-02-17T09:03:49.782" v="1224"/>
        <pc:sldMkLst>
          <pc:docMk/>
          <pc:sldMk cId="632780446" sldId="281"/>
        </pc:sldMkLst>
        <pc:spChg chg="mod">
          <ac:chgData name="David Polite" userId="S::dapolite@microsoft.com::e09d7110-74e9-4304-8efc-0543c1ae46f0" providerId="AD" clId="Web-{EBFAD041-E6E0-5DD0-580D-0EB8CAFFCF09}" dt="2021-02-17T07:30:23.627" v="109" actId="1076"/>
          <ac:spMkLst>
            <pc:docMk/>
            <pc:sldMk cId="632780446" sldId="281"/>
            <ac:spMk id="4" creationId="{A23CA059-34A0-435D-9F8A-C7DC6A34DEA3}"/>
          </ac:spMkLst>
        </pc:spChg>
        <pc:spChg chg="add mod">
          <ac:chgData name="David Polite" userId="S::dapolite@microsoft.com::e09d7110-74e9-4304-8efc-0543c1ae46f0" providerId="AD" clId="Web-{EBFAD041-E6E0-5DD0-580D-0EB8CAFFCF09}" dt="2021-02-17T07:30:23.611" v="107" actId="1076"/>
          <ac:spMkLst>
            <pc:docMk/>
            <pc:sldMk cId="632780446" sldId="281"/>
            <ac:spMk id="9" creationId="{680BA28F-3B7B-48CC-8CE2-6B4C7F039161}"/>
          </ac:spMkLst>
        </pc:spChg>
        <pc:spChg chg="add mod">
          <ac:chgData name="David Polite" userId="S::dapolite@microsoft.com::e09d7110-74e9-4304-8efc-0543c1ae46f0" providerId="AD" clId="Web-{EBFAD041-E6E0-5DD0-580D-0EB8CAFFCF09}" dt="2021-02-17T07:30:23.611" v="108" actId="1076"/>
          <ac:spMkLst>
            <pc:docMk/>
            <pc:sldMk cId="632780446" sldId="281"/>
            <ac:spMk id="10" creationId="{AA740BD0-CD79-41F3-BA2C-47B6566FF02D}"/>
          </ac:spMkLst>
        </pc:spChg>
        <pc:picChg chg="add mod">
          <ac:chgData name="David Polite" userId="S::dapolite@microsoft.com::e09d7110-74e9-4304-8efc-0543c1ae46f0" providerId="AD" clId="Web-{EBFAD041-E6E0-5DD0-580D-0EB8CAFFCF09}" dt="2021-02-17T07:30:23.596" v="105" actId="1076"/>
          <ac:picMkLst>
            <pc:docMk/>
            <pc:sldMk cId="632780446" sldId="281"/>
            <ac:picMk id="2" creationId="{C0BB08A2-8C77-4F2E-B672-52D961EF8ADA}"/>
          </ac:picMkLst>
        </pc:picChg>
        <pc:picChg chg="add mod">
          <ac:chgData name="David Polite" userId="S::dapolite@microsoft.com::e09d7110-74e9-4304-8efc-0543c1ae46f0" providerId="AD" clId="Web-{EBFAD041-E6E0-5DD0-580D-0EB8CAFFCF09}" dt="2021-02-17T07:30:23.611" v="106" actId="1076"/>
          <ac:picMkLst>
            <pc:docMk/>
            <pc:sldMk cId="632780446" sldId="281"/>
            <ac:picMk id="3" creationId="{4A7585EC-4EBA-41B4-A2E4-0017AF68217E}"/>
          </ac:picMkLst>
        </pc:picChg>
        <pc:picChg chg="mod">
          <ac:chgData name="David Polite" userId="S::dapolite@microsoft.com::e09d7110-74e9-4304-8efc-0543c1ae46f0" providerId="AD" clId="Web-{EBFAD041-E6E0-5DD0-580D-0EB8CAFFCF09}" dt="2021-02-17T07:30:23.549" v="103" actId="1076"/>
          <ac:picMkLst>
            <pc:docMk/>
            <pc:sldMk cId="632780446" sldId="281"/>
            <ac:picMk id="6" creationId="{E862FF5B-92FE-4AE4-B801-535B4A258DDF}"/>
          </ac:picMkLst>
        </pc:picChg>
        <pc:picChg chg="mod">
          <ac:chgData name="David Polite" userId="S::dapolite@microsoft.com::e09d7110-74e9-4304-8efc-0543c1ae46f0" providerId="AD" clId="Web-{EBFAD041-E6E0-5DD0-580D-0EB8CAFFCF09}" dt="2021-02-17T07:30:23.565" v="104" actId="1076"/>
          <ac:picMkLst>
            <pc:docMk/>
            <pc:sldMk cId="632780446" sldId="281"/>
            <ac:picMk id="8" creationId="{4197EE0A-CE57-4682-A86C-AFC4D7FA7DED}"/>
          </ac:picMkLst>
        </pc:picChg>
      </pc:sldChg>
      <pc:sldChg chg="addSp delSp modSp new modNotes">
        <pc:chgData name="David Polite" userId="S::dapolite@microsoft.com::e09d7110-74e9-4304-8efc-0543c1ae46f0" providerId="AD" clId="Web-{EBFAD041-E6E0-5DD0-580D-0EB8CAFFCF09}" dt="2021-02-17T08:17:20.552" v="337"/>
        <pc:sldMkLst>
          <pc:docMk/>
          <pc:sldMk cId="1143982201" sldId="282"/>
        </pc:sldMkLst>
        <pc:spChg chg="del">
          <ac:chgData name="David Polite" userId="S::dapolite@microsoft.com::e09d7110-74e9-4304-8efc-0543c1ae46f0" providerId="AD" clId="Web-{EBFAD041-E6E0-5DD0-580D-0EB8CAFFCF09}" dt="2021-02-17T08:06:14.602" v="150"/>
          <ac:spMkLst>
            <pc:docMk/>
            <pc:sldMk cId="1143982201" sldId="282"/>
            <ac:spMk id="2" creationId="{154E4680-C0DE-4FCB-9002-13F57DCA1B80}"/>
          </ac:spMkLst>
        </pc:spChg>
        <pc:spChg chg="add mod">
          <ac:chgData name="David Polite" userId="S::dapolite@microsoft.com::e09d7110-74e9-4304-8efc-0543c1ae46f0" providerId="AD" clId="Web-{EBFAD041-E6E0-5DD0-580D-0EB8CAFFCF09}" dt="2021-02-17T08:06:16.117" v="152"/>
          <ac:spMkLst>
            <pc:docMk/>
            <pc:sldMk cId="1143982201" sldId="282"/>
            <ac:spMk id="6" creationId="{E1DE1FAA-E94A-4B4F-9795-06796AD14F53}"/>
          </ac:spMkLst>
        </pc:spChg>
        <pc:picChg chg="add mod">
          <ac:chgData name="David Polite" userId="S::dapolite@microsoft.com::e09d7110-74e9-4304-8efc-0543c1ae46f0" providerId="AD" clId="Web-{EBFAD041-E6E0-5DD0-580D-0EB8CAFFCF09}" dt="2021-02-17T08:16:35.238" v="323" actId="1076"/>
          <ac:picMkLst>
            <pc:docMk/>
            <pc:sldMk cId="1143982201" sldId="282"/>
            <ac:picMk id="4" creationId="{58EA450B-051E-4EC3-8526-500A7844C485}"/>
          </ac:picMkLst>
        </pc:picChg>
        <pc:picChg chg="add mod">
          <ac:chgData name="David Polite" userId="S::dapolite@microsoft.com::e09d7110-74e9-4304-8efc-0543c1ae46f0" providerId="AD" clId="Web-{EBFAD041-E6E0-5DD0-580D-0EB8CAFFCF09}" dt="2021-02-17T08:16:47.129" v="324" actId="1076"/>
          <ac:picMkLst>
            <pc:docMk/>
            <pc:sldMk cId="1143982201" sldId="282"/>
            <ac:picMk id="8" creationId="{D335E81F-A4F9-4583-9D13-FAE56B51BDC1}"/>
          </ac:picMkLst>
        </pc:picChg>
        <pc:picChg chg="add mod">
          <ac:chgData name="David Polite" userId="S::dapolite@microsoft.com::e09d7110-74e9-4304-8efc-0543c1ae46f0" providerId="AD" clId="Web-{EBFAD041-E6E0-5DD0-580D-0EB8CAFFCF09}" dt="2021-02-17T08:07:18.775" v="163" actId="1076"/>
          <ac:picMkLst>
            <pc:docMk/>
            <pc:sldMk cId="1143982201" sldId="282"/>
            <ac:picMk id="10" creationId="{3BF7AC83-ABCC-440F-8385-77D60DEF6707}"/>
          </ac:picMkLst>
        </pc:picChg>
      </pc:sldChg>
    </pc:docChg>
  </pc:docChgLst>
  <pc:docChgLst>
    <pc:chgData name="David Polite" userId="S::dapolite@microsoft.com::e09d7110-74e9-4304-8efc-0543c1ae46f0" providerId="AD" clId="Web-{340FAC9F-5021-0000-D567-E7EA7D866149}"/>
    <pc:docChg chg="addSld modSld">
      <pc:chgData name="David Polite" userId="S::dapolite@microsoft.com::e09d7110-74e9-4304-8efc-0543c1ae46f0" providerId="AD" clId="Web-{340FAC9F-5021-0000-D567-E7EA7D866149}" dt="2021-02-17T07:06:38.269" v="288"/>
      <pc:docMkLst>
        <pc:docMk/>
      </pc:docMkLst>
      <pc:sldChg chg="modSp modNotes">
        <pc:chgData name="David Polite" userId="S::dapolite@microsoft.com::e09d7110-74e9-4304-8efc-0543c1ae46f0" providerId="AD" clId="Web-{340FAC9F-5021-0000-D567-E7EA7D866149}" dt="2021-02-17T06:59:19.624" v="5"/>
        <pc:sldMkLst>
          <pc:docMk/>
          <pc:sldMk cId="0" sldId="271"/>
        </pc:sldMkLst>
        <pc:picChg chg="mod">
          <ac:chgData name="David Polite" userId="S::dapolite@microsoft.com::e09d7110-74e9-4304-8efc-0543c1ae46f0" providerId="AD" clId="Web-{340FAC9F-5021-0000-D567-E7EA7D866149}" dt="2021-02-17T06:58:30.715" v="2" actId="1076"/>
          <ac:picMkLst>
            <pc:docMk/>
            <pc:sldMk cId="0" sldId="271"/>
            <ac:picMk id="319" creationId="{00000000-0000-0000-0000-000000000000}"/>
          </ac:picMkLst>
        </pc:picChg>
      </pc:sldChg>
      <pc:sldChg chg="addSp delSp modSp new modNotes">
        <pc:chgData name="David Polite" userId="S::dapolite@microsoft.com::e09d7110-74e9-4304-8efc-0543c1ae46f0" providerId="AD" clId="Web-{340FAC9F-5021-0000-D567-E7EA7D866149}" dt="2021-02-17T07:06:38.269" v="288"/>
        <pc:sldMkLst>
          <pc:docMk/>
          <pc:sldMk cId="632780446" sldId="281"/>
        </pc:sldMkLst>
        <pc:spChg chg="del">
          <ac:chgData name="David Polite" userId="S::dapolite@microsoft.com::e09d7110-74e9-4304-8efc-0543c1ae46f0" providerId="AD" clId="Web-{340FAC9F-5021-0000-D567-E7EA7D866149}" dt="2021-02-17T06:59:49.407" v="9"/>
          <ac:spMkLst>
            <pc:docMk/>
            <pc:sldMk cId="632780446" sldId="281"/>
            <ac:spMk id="2" creationId="{1AAF6891-2B4B-4883-BAD8-1B84000E44E9}"/>
          </ac:spMkLst>
        </pc:spChg>
        <pc:spChg chg="del">
          <ac:chgData name="David Polite" userId="S::dapolite@microsoft.com::e09d7110-74e9-4304-8efc-0543c1ae46f0" providerId="AD" clId="Web-{340FAC9F-5021-0000-D567-E7EA7D866149}" dt="2021-02-17T06:59:53.297" v="10"/>
          <ac:spMkLst>
            <pc:docMk/>
            <pc:sldMk cId="632780446" sldId="281"/>
            <ac:spMk id="3" creationId="{618F9B77-369E-4CAD-BC7C-FAC76116A014}"/>
          </ac:spMkLst>
        </pc:spChg>
        <pc:spChg chg="add mod">
          <ac:chgData name="David Polite" userId="S::dapolite@microsoft.com::e09d7110-74e9-4304-8efc-0543c1ae46f0" providerId="AD" clId="Web-{340FAC9F-5021-0000-D567-E7EA7D866149}" dt="2021-02-17T07:01:32.797" v="34" actId="20577"/>
          <ac:spMkLst>
            <pc:docMk/>
            <pc:sldMk cId="632780446" sldId="281"/>
            <ac:spMk id="4" creationId="{A23CA059-34A0-435D-9F8A-C7DC6A34DEA3}"/>
          </ac:spMkLst>
        </pc:spChg>
        <pc:picChg chg="add mod">
          <ac:chgData name="David Polite" userId="S::dapolite@microsoft.com::e09d7110-74e9-4304-8efc-0543c1ae46f0" providerId="AD" clId="Web-{340FAC9F-5021-0000-D567-E7EA7D866149}" dt="2021-02-17T07:02:02.689" v="38" actId="1076"/>
          <ac:picMkLst>
            <pc:docMk/>
            <pc:sldMk cId="632780446" sldId="281"/>
            <ac:picMk id="6" creationId="{E862FF5B-92FE-4AE4-B801-535B4A258DDF}"/>
          </ac:picMkLst>
        </pc:picChg>
        <pc:picChg chg="add mod">
          <ac:chgData name="David Polite" userId="S::dapolite@microsoft.com::e09d7110-74e9-4304-8efc-0543c1ae46f0" providerId="AD" clId="Web-{340FAC9F-5021-0000-D567-E7EA7D866149}" dt="2021-02-17T07:02:30.334" v="43" actId="1076"/>
          <ac:picMkLst>
            <pc:docMk/>
            <pc:sldMk cId="632780446" sldId="281"/>
            <ac:picMk id="8" creationId="{4197EE0A-CE57-4682-A86C-AFC4D7FA7DED}"/>
          </ac:picMkLst>
        </pc:picChg>
      </pc:sldChg>
    </pc:docChg>
  </pc:docChgLst>
  <pc:docChgLst>
    <pc:chgData name="David Polite" userId="S::dapolite@microsoft.com::e09d7110-74e9-4304-8efc-0543c1ae46f0" providerId="AD" clId="Web-{351BC09F-E016-0000-D641-7635B10E06DA}"/>
    <pc:docChg chg="modSld">
      <pc:chgData name="David Polite" userId="S::dapolite@microsoft.com::e09d7110-74e9-4304-8efc-0543c1ae46f0" providerId="AD" clId="Web-{351BC09F-E016-0000-D641-7635B10E06DA}" dt="2021-04-20T13:44:56.357" v="8" actId="14100"/>
      <pc:docMkLst>
        <pc:docMk/>
      </pc:docMkLst>
      <pc:sldChg chg="modSp">
        <pc:chgData name="David Polite" userId="S::dapolite@microsoft.com::e09d7110-74e9-4304-8efc-0543c1ae46f0" providerId="AD" clId="Web-{351BC09F-E016-0000-D641-7635B10E06DA}" dt="2021-04-20T13:44:56.357" v="8" actId="14100"/>
        <pc:sldMkLst>
          <pc:docMk/>
          <pc:sldMk cId="1895194114" sldId="378"/>
        </pc:sldMkLst>
        <pc:spChg chg="mod">
          <ac:chgData name="David Polite" userId="S::dapolite@microsoft.com::e09d7110-74e9-4304-8efc-0543c1ae46f0" providerId="AD" clId="Web-{351BC09F-E016-0000-D641-7635B10E06DA}" dt="2021-04-20T13:44:56.357" v="8" actId="14100"/>
          <ac:spMkLst>
            <pc:docMk/>
            <pc:sldMk cId="1895194114" sldId="378"/>
            <ac:spMk id="2" creationId="{2221B24D-674B-4A44-B28D-C46B043B7DFD}"/>
          </ac:spMkLst>
        </pc:spChg>
        <pc:spChg chg="mod">
          <ac:chgData name="David Polite" userId="S::dapolite@microsoft.com::e09d7110-74e9-4304-8efc-0543c1ae46f0" providerId="AD" clId="Web-{351BC09F-E016-0000-D641-7635B10E06DA}" dt="2021-04-20T13:44:48.295" v="7" actId="20577"/>
          <ac:spMkLst>
            <pc:docMk/>
            <pc:sldMk cId="1895194114" sldId="378"/>
            <ac:spMk id="3" creationId="{3B461588-F23F-794D-A7CB-9D470E913D6E}"/>
          </ac:spMkLst>
        </pc:spChg>
      </pc:sldChg>
    </pc:docChg>
  </pc:docChgLst>
  <pc:docChgLst>
    <pc:chgData name="David Polite" userId="S::dapolite@microsoft.com::e09d7110-74e9-4304-8efc-0543c1ae46f0" providerId="AD" clId="Web-{C2A26773-BCC2-7D54-FFE7-CD97637519F9}"/>
    <pc:docChg chg="modSld">
      <pc:chgData name="David Polite" userId="S::dapolite@microsoft.com::e09d7110-74e9-4304-8efc-0543c1ae46f0" providerId="AD" clId="Web-{C2A26773-BCC2-7D54-FFE7-CD97637519F9}" dt="2021-02-15T10:42:25.487" v="375"/>
      <pc:docMkLst>
        <pc:docMk/>
      </pc:docMkLst>
      <pc:sldChg chg="modNotes">
        <pc:chgData name="David Polite" userId="S::dapolite@microsoft.com::e09d7110-74e9-4304-8efc-0543c1ae46f0" providerId="AD" clId="Web-{C2A26773-BCC2-7D54-FFE7-CD97637519F9}" dt="2021-02-15T10:42:25.487" v="375"/>
        <pc:sldMkLst>
          <pc:docMk/>
          <pc:sldMk cId="0" sldId="261"/>
        </pc:sldMkLst>
      </pc:sldChg>
    </pc:docChg>
  </pc:docChgLst>
  <pc:docChgLst>
    <pc:chgData name="David Polite" userId="S::dapolite@microsoft.com::e09d7110-74e9-4304-8efc-0543c1ae46f0" providerId="AD" clId="Web-{A32CAC9F-7079-0000-D567-E38059506D2B}"/>
    <pc:docChg chg="addSld modSld sldOrd addMainMaster">
      <pc:chgData name="David Polite" userId="S::dapolite@microsoft.com::e09d7110-74e9-4304-8efc-0543c1ae46f0" providerId="AD" clId="Web-{A32CAC9F-7079-0000-D567-E38059506D2B}" dt="2021-02-17T15:31:22.906" v="4" actId="14100"/>
      <pc:docMkLst>
        <pc:docMk/>
      </pc:docMkLst>
      <pc:sldChg chg="add ord">
        <pc:chgData name="David Polite" userId="S::dapolite@microsoft.com::e09d7110-74e9-4304-8efc-0543c1ae46f0" providerId="AD" clId="Web-{A32CAC9F-7079-0000-D567-E38059506D2B}" dt="2021-02-17T15:31:04.859" v="2"/>
        <pc:sldMkLst>
          <pc:docMk/>
          <pc:sldMk cId="760482125" sldId="283"/>
        </pc:sldMkLst>
      </pc:sldChg>
      <pc:sldChg chg="modSp add ord">
        <pc:chgData name="David Polite" userId="S::dapolite@microsoft.com::e09d7110-74e9-4304-8efc-0543c1ae46f0" providerId="AD" clId="Web-{A32CAC9F-7079-0000-D567-E38059506D2B}" dt="2021-02-17T15:31:22.906" v="4" actId="14100"/>
        <pc:sldMkLst>
          <pc:docMk/>
          <pc:sldMk cId="772195605" sldId="284"/>
        </pc:sldMkLst>
        <pc:spChg chg="mod">
          <ac:chgData name="David Polite" userId="S::dapolite@microsoft.com::e09d7110-74e9-4304-8efc-0543c1ae46f0" providerId="AD" clId="Web-{A32CAC9F-7079-0000-D567-E38059506D2B}" dt="2021-02-17T15:31:22.906" v="4" actId="14100"/>
          <ac:spMkLst>
            <pc:docMk/>
            <pc:sldMk cId="772195605" sldId="284"/>
            <ac:spMk id="6" creationId="{6726AACA-1D63-FF42-B81E-D65D004C2CFF}"/>
          </ac:spMkLst>
        </pc:spChg>
      </pc:sldChg>
      <pc:sldMasterChg chg="add addSldLayout">
        <pc:chgData name="David Polite" userId="S::dapolite@microsoft.com::e09d7110-74e9-4304-8efc-0543c1ae46f0" providerId="AD" clId="Web-{A32CAC9F-7079-0000-D567-E38059506D2B}" dt="2021-02-17T15:30:57.015" v="0"/>
        <pc:sldMasterMkLst>
          <pc:docMk/>
          <pc:sldMasterMk cId="0" sldId="2147483721"/>
        </pc:sldMasterMkLst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02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03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04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05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06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38963481" sldId="2147483707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2325934302" sldId="2147483708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926088774" sldId="2147483709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1137162265" sldId="2147483710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126495379" sldId="2147483711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2414518730" sldId="2147483712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2157342451" sldId="2147483713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735544760" sldId="2147483714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2574638878" sldId="2147483715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265438519" sldId="2147483716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2794344861" sldId="2147483717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1768587651" sldId="2147483718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3329480683" sldId="2147483719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1528904446" sldId="2147483720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22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23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24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25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26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27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28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29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30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31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32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33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34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35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36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37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38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39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40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41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42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43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44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45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46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47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48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49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50"/>
          </pc:sldLayoutMkLst>
        </pc:sldLayoutChg>
        <pc:sldLayoutChg chg="add">
          <pc:chgData name="David Polite" userId="S::dapolite@microsoft.com::e09d7110-74e9-4304-8efc-0543c1ae46f0" providerId="AD" clId="Web-{A32CAC9F-7079-0000-D567-E38059506D2B}" dt="2021-02-17T15:30:57.015" v="0"/>
          <pc:sldLayoutMkLst>
            <pc:docMk/>
            <pc:sldMasterMk cId="0" sldId="2147483721"/>
            <pc:sldLayoutMk cId="0" sldId="2147483751"/>
          </pc:sldLayoutMkLst>
        </pc:sldLayoutChg>
      </pc:sldMasterChg>
    </pc:docChg>
  </pc:docChgLst>
  <pc:docChgLst>
    <pc:chgData name="David Polite" userId="e09d7110-74e9-4304-8efc-0543c1ae46f0" providerId="ADAL" clId="{75AC96FB-8DE3-7E44-9133-589FD8AFE75D}"/>
    <pc:docChg chg="undo custSel modSld">
      <pc:chgData name="David Polite" userId="e09d7110-74e9-4304-8efc-0543c1ae46f0" providerId="ADAL" clId="{75AC96FB-8DE3-7E44-9133-589FD8AFE75D}" dt="2021-03-12T12:13:53.708" v="8" actId="404"/>
      <pc:docMkLst>
        <pc:docMk/>
      </pc:docMkLst>
      <pc:sldChg chg="modSp mod">
        <pc:chgData name="David Polite" userId="e09d7110-74e9-4304-8efc-0543c1ae46f0" providerId="ADAL" clId="{75AC96FB-8DE3-7E44-9133-589FD8AFE75D}" dt="2021-03-12T12:13:53.708" v="8" actId="404"/>
        <pc:sldMkLst>
          <pc:docMk/>
          <pc:sldMk cId="234211185" sldId="295"/>
        </pc:sldMkLst>
        <pc:spChg chg="mod">
          <ac:chgData name="David Polite" userId="e09d7110-74e9-4304-8efc-0543c1ae46f0" providerId="ADAL" clId="{75AC96FB-8DE3-7E44-9133-589FD8AFE75D}" dt="2021-03-12T12:13:53.708" v="8" actId="404"/>
          <ac:spMkLst>
            <pc:docMk/>
            <pc:sldMk cId="234211185" sldId="295"/>
            <ac:spMk id="2" creationId="{4FBA340C-87C4-4FF7-9D78-14C8DB8CDC81}"/>
          </ac:spMkLst>
        </pc:spChg>
        <pc:spChg chg="mod">
          <ac:chgData name="David Polite" userId="e09d7110-74e9-4304-8efc-0543c1ae46f0" providerId="ADAL" clId="{75AC96FB-8DE3-7E44-9133-589FD8AFE75D}" dt="2021-03-12T12:13:40.006" v="4" actId="255"/>
          <ac:spMkLst>
            <pc:docMk/>
            <pc:sldMk cId="234211185" sldId="295"/>
            <ac:spMk id="633" creationId="{00000000-0000-0000-0000-000000000000}"/>
          </ac:spMkLst>
        </pc:spChg>
      </pc:sldChg>
    </pc:docChg>
  </pc:docChgLst>
  <pc:docChgLst>
    <pc:chgData name="Briana Swift" userId="S::brswift@microsoft.com::54421b65-fbbc-4877-97ec-d3d86ee727be" providerId="AD" clId="Web-{C382AB9F-00E2-0000-D168-A6C55BEE6E45}"/>
    <pc:docChg chg="">
      <pc:chgData name="Briana Swift" userId="S::brswift@microsoft.com::54421b65-fbbc-4877-97ec-d3d86ee727be" providerId="AD" clId="Web-{C382AB9F-00E2-0000-D168-A6C55BEE6E45}" dt="2021-02-15T14:26:25.792" v="1"/>
      <pc:docMkLst>
        <pc:docMk/>
      </pc:docMkLst>
      <pc:sldChg chg="addCm modCm">
        <pc:chgData name="Briana Swift" userId="S::brswift@microsoft.com::54421b65-fbbc-4877-97ec-d3d86ee727be" providerId="AD" clId="Web-{C382AB9F-00E2-0000-D168-A6C55BEE6E45}" dt="2021-02-15T14:26:25.792" v="1"/>
        <pc:sldMkLst>
          <pc:docMk/>
          <pc:sldMk cId="0" sldId="263"/>
        </pc:sldMkLst>
      </pc:sldChg>
    </pc:docChg>
  </pc:docChgLst>
</pc:chgInfo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76728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a105de7c73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a105de7c73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a break before continuing? Set an 5 minute timer.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78461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a105de7c73_1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a105de7c73_1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looked at how to interact with the API via REST or GraphQL, but what are the endpoints that you can interact with?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that some endpoints work with GitHub Apps and some don’t for security reasons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https://docs.github.com/rest/overview/endpoints-available-for-github-apps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99383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a105de7c73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a105de7c73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140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a105de7c73_1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a105de7c73_1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01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a105de7c73_1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a105de7c73_1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Actions have different endpoints available compared to GitHub Apps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68632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a105de7c73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a105de7c73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 of this as a comparison of what can trigger your app or action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972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a2859aa27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a2859aa27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85419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a2859aa27f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a2859aa27f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6355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emf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- Blue">
    <p:bg>
      <p:bgPr>
        <a:solidFill>
          <a:srgbClr val="005A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/>
          <p:cNvSpPr txBox="1">
            <a:spLocks noGrp="1"/>
          </p:cNvSpPr>
          <p:nvPr>
            <p:ph type="title"/>
          </p:nvPr>
        </p:nvSpPr>
        <p:spPr>
          <a:xfrm>
            <a:off x="578644" y="1778794"/>
            <a:ext cx="7810500" cy="2406284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Click to edit Master title style</a:t>
            </a:r>
            <a:endParaRPr/>
          </a:p>
        </p:txBody>
      </p:sp>
      <p:graphicFrame>
        <p:nvGraphicFramePr>
          <p:cNvPr id="18" name="Table"/>
          <p:cNvGraphicFramePr/>
          <p:nvPr/>
        </p:nvGraphicFramePr>
        <p:xfrm>
          <a:off x="584432" y="4533900"/>
          <a:ext cx="4572945" cy="251460"/>
        </p:xfrm>
        <a:graphic>
          <a:graphicData uri="http://schemas.openxmlformats.org/drawingml/2006/table">
            <a:tbl>
              <a:tblPr/>
              <a:tblGrid>
                <a:gridCol w="45729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3840">
                <a:tc>
                  <a:txBody>
                    <a:bodyPr/>
                    <a:lstStyle/>
                    <a:p>
                      <a:pPr algn="l">
                        <a:defRPr sz="3600">
                          <a:solidFill>
                            <a:srgbClr val="959DA5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defRPr>
                      </a:pPr>
                      <a:r>
                        <a:rPr sz="1400"/>
                        <a:t> </a:t>
                      </a:r>
                    </a:p>
                  </a:txBody>
                  <a:tcPr marL="19050" marR="19050" marT="19050" marB="1905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AB0E4020-F1EE-C54D-8D51-0794453DAC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1025" y="1428750"/>
            <a:ext cx="225921" cy="21907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BB792E-8933-8441-B44F-01CAC1B1EF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4400" y="1428750"/>
            <a:ext cx="7474744" cy="219075"/>
          </a:xfrm>
        </p:spPr>
        <p:txBody>
          <a:bodyPr anchor="ctr">
            <a:noAutofit/>
          </a:bodyPr>
          <a:lstStyle>
            <a:lvl1pPr algn="l">
              <a:defRPr sz="1200" b="0" i="0">
                <a:solidFill>
                  <a:schemeClr val="tx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  <a:lvl2pPr algn="l">
              <a:defRPr sz="1200" b="0" i="0">
                <a:solidFill>
                  <a:schemeClr val="tx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2pPr>
            <a:lvl3pPr algn="l">
              <a:defRPr sz="1200" b="0" i="0">
                <a:solidFill>
                  <a:schemeClr val="tx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3pPr>
            <a:lvl4pPr algn="l">
              <a:defRPr sz="1200" b="0" i="0">
                <a:solidFill>
                  <a:schemeClr val="tx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4pPr>
            <a:lvl5pPr algn="l">
              <a:defRPr sz="1200" b="0" i="0">
                <a:solidFill>
                  <a:schemeClr val="tx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3F0D2AD6-3B7B-DE47-95D9-485B5DD07A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8643" y="4206510"/>
            <a:ext cx="7810500" cy="219075"/>
          </a:xfrm>
        </p:spPr>
        <p:txBody>
          <a:bodyPr anchor="ctr">
            <a:noAutofit/>
          </a:bodyPr>
          <a:lstStyle>
            <a:lvl1pPr algn="l">
              <a:defRPr sz="1200" b="0" i="0">
                <a:solidFill>
                  <a:schemeClr val="tx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  <a:lvl2pPr algn="l">
              <a:defRPr sz="1200" b="0" i="0">
                <a:solidFill>
                  <a:schemeClr val="tx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2pPr>
            <a:lvl3pPr algn="l">
              <a:defRPr sz="1200" b="0" i="0">
                <a:solidFill>
                  <a:schemeClr val="tx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3pPr>
            <a:lvl4pPr algn="l">
              <a:defRPr sz="1200" b="0" i="0">
                <a:solidFill>
                  <a:schemeClr val="tx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4pPr>
            <a:lvl5pPr algn="l">
              <a:defRPr sz="1200" b="0" i="0">
                <a:solidFill>
                  <a:schemeClr val="tx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4DC2B7-F2EB-0D4D-969C-E18AB449542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3481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cons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Developer"/>
          <p:cNvSpPr txBox="1">
            <a:spLocks noGrp="1"/>
          </p:cNvSpPr>
          <p:nvPr>
            <p:ph type="body" sz="quarter" idx="13"/>
          </p:nvPr>
        </p:nvSpPr>
        <p:spPr>
          <a:xfrm>
            <a:off x="3857625" y="3168417"/>
            <a:ext cx="1428750" cy="1331134"/>
          </a:xfrm>
          <a:prstGeom prst="rect">
            <a:avLst/>
          </a:prstGeom>
        </p:spPr>
        <p:txBody>
          <a:bodyPr lIns="19050" tIns="19050" rIns="19050" bIns="19050" anchor="t">
            <a:spAutoFit/>
          </a:bodyPr>
          <a:lstStyle>
            <a:lvl1pPr>
              <a:lnSpc>
                <a:spcPct val="100000"/>
              </a:lnSpc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Image"/>
          <p:cNvSpPr>
            <a:spLocks noGrp="1"/>
          </p:cNvSpPr>
          <p:nvPr>
            <p:ph type="pic" sz="quarter" idx="14"/>
          </p:nvPr>
        </p:nvSpPr>
        <p:spPr>
          <a:xfrm>
            <a:off x="3857625" y="1639920"/>
            <a:ext cx="1428750" cy="14287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97" name="Title Text"/>
          <p:cNvSpPr txBox="1">
            <a:spLocks noGrp="1"/>
          </p:cNvSpPr>
          <p:nvPr>
            <p:ph type="title"/>
          </p:nvPr>
        </p:nvSpPr>
        <p:spPr>
          <a:xfrm>
            <a:off x="666750" y="228600"/>
            <a:ext cx="7810500" cy="619125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CA138F-059A-7E43-BD3B-B3A8CF8347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cons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Developer"/>
          <p:cNvSpPr txBox="1">
            <a:spLocks noGrp="1"/>
          </p:cNvSpPr>
          <p:nvPr>
            <p:ph type="body" sz="quarter" idx="13"/>
          </p:nvPr>
        </p:nvSpPr>
        <p:spPr>
          <a:xfrm>
            <a:off x="2799264" y="3166915"/>
            <a:ext cx="1428750" cy="1331134"/>
          </a:xfrm>
          <a:prstGeom prst="rect">
            <a:avLst/>
          </a:prstGeom>
        </p:spPr>
        <p:txBody>
          <a:bodyPr lIns="19050" tIns="19050" rIns="19050" bIns="19050" anchor="t">
            <a:spAutoFit/>
          </a:bodyPr>
          <a:lstStyle>
            <a:lvl1pPr>
              <a:lnSpc>
                <a:spcPct val="100000"/>
              </a:lnSpc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6" name="Image"/>
          <p:cNvSpPr>
            <a:spLocks noGrp="1"/>
          </p:cNvSpPr>
          <p:nvPr>
            <p:ph type="pic" sz="quarter" idx="14"/>
          </p:nvPr>
        </p:nvSpPr>
        <p:spPr>
          <a:xfrm>
            <a:off x="2799264" y="1590675"/>
            <a:ext cx="1428750" cy="14287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07" name="Team"/>
          <p:cNvSpPr txBox="1">
            <a:spLocks noGrp="1"/>
          </p:cNvSpPr>
          <p:nvPr>
            <p:ph type="body" sz="quarter" idx="15"/>
          </p:nvPr>
        </p:nvSpPr>
        <p:spPr>
          <a:xfrm>
            <a:off x="4915986" y="3166915"/>
            <a:ext cx="1428750" cy="1331134"/>
          </a:xfrm>
          <a:prstGeom prst="rect">
            <a:avLst/>
          </a:prstGeom>
        </p:spPr>
        <p:txBody>
          <a:bodyPr lIns="19050" tIns="19050" rIns="19050" bIns="19050" anchor="t">
            <a:spAutoFit/>
          </a:bodyPr>
          <a:lstStyle>
            <a:lvl1pPr>
              <a:lnSpc>
                <a:spcPct val="100000"/>
              </a:lnSpc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8" name="Image"/>
          <p:cNvSpPr>
            <a:spLocks noGrp="1"/>
          </p:cNvSpPr>
          <p:nvPr>
            <p:ph type="pic" sz="quarter" idx="16"/>
          </p:nvPr>
        </p:nvSpPr>
        <p:spPr>
          <a:xfrm>
            <a:off x="4915986" y="1590675"/>
            <a:ext cx="1428750" cy="14287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12" name="Title Text"/>
          <p:cNvSpPr txBox="1">
            <a:spLocks noGrp="1"/>
          </p:cNvSpPr>
          <p:nvPr>
            <p:ph type="title"/>
          </p:nvPr>
        </p:nvSpPr>
        <p:spPr>
          <a:xfrm>
            <a:off x="666750" y="228600"/>
            <a:ext cx="7810500" cy="619125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B10C2A8-172F-BE45-88DC-2D0E791AA04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action: 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itle Text"/>
          <p:cNvSpPr txBox="1">
            <a:spLocks noGrp="1"/>
          </p:cNvSpPr>
          <p:nvPr>
            <p:ph type="title"/>
          </p:nvPr>
        </p:nvSpPr>
        <p:spPr>
          <a:xfrm>
            <a:off x="666750" y="1712626"/>
            <a:ext cx="7810500" cy="85725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6750" y="2619375"/>
            <a:ext cx="7810500" cy="171450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2D3F43-0103-C144-A124-B1A575AFA843}"/>
              </a:ext>
            </a:extLst>
          </p:cNvPr>
          <p:cNvSpPr txBox="1"/>
          <p:nvPr userDrawn="1"/>
        </p:nvSpPr>
        <p:spPr>
          <a:xfrm>
            <a:off x="590550" y="821219"/>
            <a:ext cx="7962900" cy="8694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ctr">
              <a:defRPr>
                <a:latin typeface="Inter UI Black"/>
                <a:ea typeface="Inter UI Black"/>
                <a:cs typeface="Inter UI Black"/>
                <a:sym typeface="Inter UI Black"/>
              </a:defRPr>
            </a:pPr>
            <a:r>
              <a:rPr lang="en-US" sz="5400">
                <a:latin typeface="Apple Color Emoji"/>
                <a:ea typeface="Apple Color Emoji"/>
                <a:cs typeface="Apple Color Emoji"/>
                <a:sym typeface="Apple Color Emoji"/>
              </a:rPr>
              <a:t>👎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7042199-1B7F-7343-B699-3ED479B961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action: Laug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itle Text"/>
          <p:cNvSpPr txBox="1">
            <a:spLocks noGrp="1"/>
          </p:cNvSpPr>
          <p:nvPr>
            <p:ph type="title"/>
          </p:nvPr>
        </p:nvSpPr>
        <p:spPr>
          <a:xfrm>
            <a:off x="666750" y="1714500"/>
            <a:ext cx="7810500" cy="85725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6750" y="2619375"/>
            <a:ext cx="7810500" cy="171450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C3A77E-9D22-4447-8A47-5B5458BF0798}"/>
              </a:ext>
            </a:extLst>
          </p:cNvPr>
          <p:cNvSpPr txBox="1"/>
          <p:nvPr userDrawn="1"/>
        </p:nvSpPr>
        <p:spPr>
          <a:xfrm>
            <a:off x="590550" y="821219"/>
            <a:ext cx="7962900" cy="8694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ctr">
              <a:defRPr>
                <a:latin typeface="Inter UI Black"/>
                <a:ea typeface="Inter UI Black"/>
                <a:cs typeface="Inter UI Black"/>
                <a:sym typeface="Inter UI Black"/>
              </a:defRPr>
            </a:pPr>
            <a:r>
              <a:rPr lang="en-US" sz="5400">
                <a:latin typeface="Apple Color Emoji"/>
                <a:ea typeface="Apple Color Emoji"/>
                <a:cs typeface="Apple Color Emoji"/>
                <a:sym typeface="Apple Color Emoji"/>
              </a:rPr>
              <a:t>😄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0211AF-CA5D-4147-972A-E02FA8DD46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action: Hoo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6750" y="2619375"/>
            <a:ext cx="7810500" cy="171450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33" name="Title Text"/>
          <p:cNvSpPr txBox="1">
            <a:spLocks noGrp="1"/>
          </p:cNvSpPr>
          <p:nvPr>
            <p:ph type="title"/>
          </p:nvPr>
        </p:nvSpPr>
        <p:spPr>
          <a:xfrm>
            <a:off x="590550" y="1714500"/>
            <a:ext cx="7962900" cy="85725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8394D9-D56C-0546-A859-D3E551F755CE}"/>
              </a:ext>
            </a:extLst>
          </p:cNvPr>
          <p:cNvSpPr txBox="1"/>
          <p:nvPr userDrawn="1"/>
        </p:nvSpPr>
        <p:spPr>
          <a:xfrm>
            <a:off x="590550" y="821219"/>
            <a:ext cx="7962900" cy="8694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ctr">
              <a:defRPr>
                <a:latin typeface="Inter UI Black"/>
                <a:ea typeface="Inter UI Black"/>
                <a:cs typeface="Inter UI Black"/>
                <a:sym typeface="Inter UI Black"/>
              </a:defRPr>
            </a:pPr>
            <a:r>
              <a:rPr lang="en-US" sz="5400">
                <a:latin typeface="Apple Color Emoji"/>
                <a:ea typeface="Apple Color Emoji"/>
                <a:cs typeface="Apple Color Emoji"/>
                <a:sym typeface="Apple Color Emoji"/>
              </a:rPr>
              <a:t>🎉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6177B38-65A6-9B41-95B7-49C1C474E6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action: Confus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itle Text"/>
          <p:cNvSpPr txBox="1">
            <a:spLocks noGrp="1"/>
          </p:cNvSpPr>
          <p:nvPr>
            <p:ph type="title"/>
          </p:nvPr>
        </p:nvSpPr>
        <p:spPr>
          <a:xfrm>
            <a:off x="666750" y="1714500"/>
            <a:ext cx="7810500" cy="85725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6750" y="2619375"/>
            <a:ext cx="7810500" cy="171450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F1605E-787B-BE4E-880D-0078014A4A25}"/>
              </a:ext>
            </a:extLst>
          </p:cNvPr>
          <p:cNvSpPr txBox="1"/>
          <p:nvPr userDrawn="1"/>
        </p:nvSpPr>
        <p:spPr>
          <a:xfrm>
            <a:off x="590550" y="821219"/>
            <a:ext cx="7962900" cy="8694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ctr">
              <a:defRPr>
                <a:latin typeface="Inter UI Black"/>
                <a:ea typeface="Inter UI Black"/>
                <a:cs typeface="Inter UI Black"/>
                <a:sym typeface="Inter UI Black"/>
              </a:defRPr>
            </a:pPr>
            <a:r>
              <a:rPr lang="en-US" sz="5400">
                <a:latin typeface="Apple Color Emoji"/>
                <a:ea typeface="Apple Color Emoji"/>
                <a:cs typeface="Apple Color Emoji"/>
                <a:sym typeface="Apple Color Emoji"/>
              </a:rPr>
              <a:t>😕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C1ED04-25D7-1147-A68E-B02907CBD0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action: Rock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Title Text"/>
          <p:cNvSpPr txBox="1">
            <a:spLocks noGrp="1"/>
          </p:cNvSpPr>
          <p:nvPr>
            <p:ph type="title"/>
          </p:nvPr>
        </p:nvSpPr>
        <p:spPr>
          <a:xfrm>
            <a:off x="666750" y="1714500"/>
            <a:ext cx="7810500" cy="85725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6750" y="2619375"/>
            <a:ext cx="7810500" cy="171450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862A27-5859-4E42-BF7B-FA0E65E79200}"/>
              </a:ext>
            </a:extLst>
          </p:cNvPr>
          <p:cNvSpPr txBox="1"/>
          <p:nvPr userDrawn="1"/>
        </p:nvSpPr>
        <p:spPr>
          <a:xfrm>
            <a:off x="590550" y="821219"/>
            <a:ext cx="7962900" cy="8694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ctr">
              <a:defRPr>
                <a:latin typeface="Inter UI Black"/>
                <a:ea typeface="Inter UI Black"/>
                <a:cs typeface="Inter UI Black"/>
                <a:sym typeface="Inter UI Black"/>
              </a:defRPr>
            </a:pPr>
            <a:r>
              <a:rPr lang="en-US" sz="5400">
                <a:latin typeface="Apple Color Emoji"/>
                <a:ea typeface="Apple Color Emoji"/>
                <a:cs typeface="Apple Color Emoji"/>
                <a:sym typeface="Apple Color Emoji"/>
              </a:rPr>
              <a:t>🚀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468C134-B11C-744C-A400-CB3078A0C41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action: Ey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Title Text"/>
          <p:cNvSpPr txBox="1">
            <a:spLocks noGrp="1"/>
          </p:cNvSpPr>
          <p:nvPr>
            <p:ph type="title"/>
          </p:nvPr>
        </p:nvSpPr>
        <p:spPr>
          <a:xfrm>
            <a:off x="666750" y="1714500"/>
            <a:ext cx="7810500" cy="85725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66750" y="2619375"/>
            <a:ext cx="7810500" cy="171450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F35C3E-3048-F847-9F09-B778FB993121}"/>
              </a:ext>
            </a:extLst>
          </p:cNvPr>
          <p:cNvSpPr txBox="1"/>
          <p:nvPr userDrawn="1"/>
        </p:nvSpPr>
        <p:spPr>
          <a:xfrm>
            <a:off x="590550" y="821219"/>
            <a:ext cx="7962900" cy="8694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ctr">
              <a:defRPr>
                <a:latin typeface="Inter UI Black"/>
                <a:ea typeface="Inter UI Black"/>
                <a:cs typeface="Inter UI Black"/>
                <a:sym typeface="Inter UI Black"/>
              </a:defRPr>
            </a:pPr>
            <a:r>
              <a:rPr lang="en-US" sz="5400">
                <a:latin typeface="Apple Color Emoji"/>
                <a:ea typeface="Apple Color Emoji"/>
                <a:cs typeface="Apple Color Emoji"/>
                <a:sym typeface="Apple Color Emoji"/>
              </a:rPr>
              <a:t>👀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03C3383-8CAD-2846-89EA-25E7CF2217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rk on color">
    <p:bg>
      <p:bgPr>
        <a:solidFill>
          <a:srgbClr val="1658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553C1C-A743-1945-8743-BD5FB9417B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1526" y="1127982"/>
            <a:ext cx="2960949" cy="2887537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rk on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58A7FB-669B-DD49-9800-DB5B844090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1526" y="1127982"/>
            <a:ext cx="2960949" cy="2887537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ini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Shadow-dots.png" descr="Shadow-do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345531" y="-2345531"/>
            <a:ext cx="452438" cy="5143500"/>
          </a:xfrm>
          <a:prstGeom prst="rect">
            <a:avLst/>
          </a:prstGeom>
          <a:ln w="25400">
            <a:miter lim="400000"/>
          </a:ln>
          <a:effectLst>
            <a:reflection stA="82330" endPos="40000" dir="5400000" sy="-100000" algn="bl" rotWithShape="0"/>
          </a:effectLst>
        </p:spPr>
      </p:pic>
      <p:pic>
        <p:nvPicPr>
          <p:cNvPr id="30" name="Shadow-dots-lg.png" descr="Shadow-dots-l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350" y="914400"/>
            <a:ext cx="628650" cy="4229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Big dots.png" descr="Big dot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50" y="3962400"/>
            <a:ext cx="2124075" cy="876300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Questions? Concerns? Comments?"/>
          <p:cNvSpPr txBox="1"/>
          <p:nvPr/>
        </p:nvSpPr>
        <p:spPr>
          <a:xfrm>
            <a:off x="-3321186" y="1751759"/>
            <a:ext cx="15786374" cy="1146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ctr">
              <a:defRPr sz="7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Questions? Concerns? Comments?</a:t>
            </a:r>
          </a:p>
        </p:txBody>
      </p:sp>
      <p:sp>
        <p:nvSpPr>
          <p:cNvPr id="33" name="Ping @octocat on Slack"/>
          <p:cNvSpPr txBox="1">
            <a:spLocks noGrp="1"/>
          </p:cNvSpPr>
          <p:nvPr>
            <p:ph type="body" sz="quarter" idx="13"/>
          </p:nvPr>
        </p:nvSpPr>
        <p:spPr>
          <a:xfrm>
            <a:off x="3416235" y="2648476"/>
            <a:ext cx="2311530" cy="318036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100000"/>
              </a:lnSpc>
              <a:defRPr sz="1400">
                <a:latin typeface="Menlo"/>
                <a:ea typeface="Menlo"/>
                <a:cs typeface="Menlo"/>
                <a:sym typeface="Menlo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7EEC81-F6E7-FB40-80BC-BCD75FD015F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393406" y="1602021"/>
            <a:ext cx="368314" cy="357153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Wordmark on color">
    <p:bg>
      <p:bgPr>
        <a:solidFill>
          <a:srgbClr val="1658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202FA5-E038-E149-B706-FAF062094E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46357" y="2214563"/>
            <a:ext cx="2651287" cy="714375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Wordmark on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B529AD-1853-484E-AB61-8E94CB3D07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46357" y="2214563"/>
            <a:ext cx="2651287" cy="714375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 Wordmark on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B8A0A7-E19E-EA46-9DF5-54B634F18C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51203" y="2214563"/>
            <a:ext cx="2651289" cy="714375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Title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8382000" cy="43815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02829B-9F70-BD4D-89C6-C6009BCAF0E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071338" y="4832887"/>
            <a:ext cx="535452" cy="184728"/>
          </a:xfrm>
        </p:spPr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Title -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8382000" cy="4381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4292E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1D1DF5-B5CE-2E46-A1C2-AAD36FEA06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071338" y="4832887"/>
            <a:ext cx="535452" cy="184728"/>
          </a:xfrm>
        </p:spPr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Big Title - Yellow">
    <p:bg>
      <p:bgPr>
        <a:solidFill>
          <a:srgbClr val="FFEB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6B0C5C-C4DC-8841-B3C2-4CEF4B8590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0" y="4817694"/>
            <a:ext cx="190500" cy="190500"/>
          </a:xfrm>
          <a:prstGeom prst="rect">
            <a:avLst/>
          </a:prstGeom>
        </p:spPr>
      </p:pic>
      <p:sp>
        <p:nvSpPr>
          <p:cNvPr id="466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8382000" cy="4381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3292E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F9650-A426-3F4F-8184-4CD4DB31723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071338" y="4832887"/>
            <a:ext cx="535452" cy="184728"/>
          </a:xfrm>
        </p:spPr>
        <p:txBody>
          <a:bodyPr/>
          <a:lstStyle>
            <a:lvl1pPr>
              <a:defRPr>
                <a:solidFill>
                  <a:srgbClr val="DBAB09"/>
                </a:solidFill>
              </a:defRPr>
            </a:lvl1pPr>
          </a:lstStyle>
          <a:p>
            <a:r>
              <a:rPr lang="en-US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126495379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Big Title - Blue">
    <p:bg>
      <p:bgPr>
        <a:solidFill>
          <a:srgbClr val="036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8382000" cy="4381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3" name="mark-github-purple.pdf">
            <a:extLst>
              <a:ext uri="{FF2B5EF4-FFF2-40B4-BE49-F238E27FC236}">
                <a16:creationId xmlns:a16="http://schemas.microsoft.com/office/drawing/2014/main" id="{A7FB5984-F775-0748-8946-6846C6446C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67750" y="4817694"/>
            <a:ext cx="190500" cy="1905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407CFD0-4C35-7B42-AB41-DC23FC85A0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0086FF"/>
                </a:solidFill>
              </a:defRPr>
            </a:lvl1pPr>
          </a:lstStyle>
          <a:p>
            <a:r>
              <a:rPr lang="en-US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1137162265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Title - Purple">
    <p:bg>
      <p:bgPr>
        <a:solidFill>
          <a:srgbClr val="5B2C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8382000" cy="43815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491" name="mark-github-purple.pdf" descr="mark-github-purpl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0" y="4817694"/>
            <a:ext cx="190500" cy="1905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48A72C-B0A1-5445-B81E-56BC159DAC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8A63D2"/>
                </a:solidFill>
              </a:defRPr>
            </a:lvl1pPr>
          </a:lstStyle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 + Label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81000" y="304800"/>
            <a:ext cx="8382000" cy="238125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1400" b="1"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defRPr>
            </a:lvl1pPr>
            <a:lvl2pPr algn="l">
              <a:lnSpc>
                <a:spcPct val="100000"/>
              </a:lnSpc>
              <a:defRPr sz="1400" b="1"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defRPr>
            </a:lvl2pPr>
            <a:lvl3pPr algn="l">
              <a:lnSpc>
                <a:spcPct val="100000"/>
              </a:lnSpc>
              <a:defRPr sz="1400" b="1"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defRPr>
            </a:lvl3pPr>
            <a:lvl4pPr algn="l">
              <a:lnSpc>
                <a:spcPct val="100000"/>
              </a:lnSpc>
              <a:defRPr sz="1400" b="1"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defRPr>
            </a:lvl4pPr>
            <a:lvl5pPr algn="l">
              <a:lnSpc>
                <a:spcPct val="100000"/>
              </a:lnSpc>
              <a:defRPr sz="1400" b="1"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03" name="Title Text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8382000" cy="3962400"/>
          </a:xfrm>
          <a:prstGeom prst="rect">
            <a:avLst/>
          </a:prstGeom>
        </p:spPr>
        <p:txBody>
          <a:bodyPr anchor="t"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A447EA8-EC40-814D-921B-A5F7F5387D1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Body Level One…"/>
          <p:cNvSpPr txBox="1">
            <a:spLocks noGrp="1"/>
          </p:cNvSpPr>
          <p:nvPr>
            <p:ph type="body" idx="1"/>
          </p:nvPr>
        </p:nvSpPr>
        <p:spPr>
          <a:xfrm>
            <a:off x="381000" y="685800"/>
            <a:ext cx="8382000" cy="3086100"/>
          </a:xfrm>
          <a:prstGeom prst="rect">
            <a:avLst/>
          </a:prstGeom>
        </p:spPr>
        <p:txBody>
          <a:bodyPr/>
          <a:lstStyle>
            <a:lvl1pPr algn="l">
              <a:lnSpc>
                <a:spcPct val="100000"/>
              </a:lnSpc>
              <a:defRPr sz="2700" b="1">
                <a:solidFill>
                  <a:schemeClr val="accent1">
                    <a:hueOff val="-187192"/>
                    <a:satOff val="-84019"/>
                    <a:lumOff val="-26385"/>
                  </a:schemeClr>
                </a:solidFill>
              </a:defRPr>
            </a:lvl1pPr>
            <a:lvl2pPr algn="l">
              <a:lnSpc>
                <a:spcPct val="100000"/>
              </a:lnSpc>
              <a:defRPr sz="2700" b="1">
                <a:solidFill>
                  <a:schemeClr val="accent1">
                    <a:hueOff val="-187192"/>
                    <a:satOff val="-84019"/>
                    <a:lumOff val="-26385"/>
                  </a:schemeClr>
                </a:solidFill>
              </a:defRPr>
            </a:lvl2pPr>
            <a:lvl3pPr algn="l">
              <a:lnSpc>
                <a:spcPct val="100000"/>
              </a:lnSpc>
              <a:defRPr sz="2700" b="1">
                <a:solidFill>
                  <a:schemeClr val="accent1">
                    <a:hueOff val="-187192"/>
                    <a:satOff val="-84019"/>
                    <a:lumOff val="-26385"/>
                  </a:schemeClr>
                </a:solidFill>
              </a:defRPr>
            </a:lvl3pPr>
            <a:lvl4pPr algn="l">
              <a:lnSpc>
                <a:spcPct val="100000"/>
              </a:lnSpc>
              <a:defRPr sz="2700" b="1">
                <a:solidFill>
                  <a:schemeClr val="accent1">
                    <a:hueOff val="-187192"/>
                    <a:satOff val="-84019"/>
                    <a:lumOff val="-26385"/>
                  </a:schemeClr>
                </a:solidFill>
              </a:defRPr>
            </a:lvl4pPr>
            <a:lvl5pPr algn="l">
              <a:lnSpc>
                <a:spcPct val="100000"/>
              </a:lnSpc>
              <a:defRPr sz="2700" b="1">
                <a:solidFill>
                  <a:schemeClr val="accent1">
                    <a:hueOff val="-187192"/>
                    <a:satOff val="-84019"/>
                    <a:lumOff val="-26385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1246E5-46D4-AD4C-A9BE-CC6F87F97B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xfrm>
            <a:off x="381000" y="228600"/>
            <a:ext cx="8382000" cy="619125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graphicFrame>
        <p:nvGraphicFramePr>
          <p:cNvPr id="52" name="Table"/>
          <p:cNvGraphicFramePr/>
          <p:nvPr/>
        </p:nvGraphicFramePr>
        <p:xfrm>
          <a:off x="241532" y="4814292"/>
          <a:ext cx="3968601" cy="180975"/>
        </p:xfrm>
        <a:graphic>
          <a:graphicData uri="http://schemas.openxmlformats.org/drawingml/2006/table">
            <a:tbl>
              <a:tblPr/>
              <a:tblGrid>
                <a:gridCol w="39686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586069"/>
                          </a:solidFill>
                          <a:latin typeface="SF Mono Bold"/>
                          <a:ea typeface="SF Mono Bold"/>
                          <a:cs typeface="SF Mono Bold"/>
                          <a:sym typeface="SF Mono Bold"/>
                        </a:defRPr>
                      </a:pPr>
                      <a:r>
                        <a:rPr sz="300"/>
                        <a:t> </a:t>
                      </a:r>
                    </a:p>
                  </a:txBody>
                  <a:tcPr marL="19050" marR="19050" marT="19050" marB="1905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DF06C1-7AC8-104F-B4A3-92017DD929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Body Level One…"/>
          <p:cNvSpPr txBox="1">
            <a:spLocks noGrp="1"/>
          </p:cNvSpPr>
          <p:nvPr>
            <p:ph type="body" idx="1"/>
          </p:nvPr>
        </p:nvSpPr>
        <p:spPr>
          <a:xfrm>
            <a:off x="381000" y="381000"/>
            <a:ext cx="8382000" cy="43815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40000"/>
              </a:lnSpc>
              <a:defRPr sz="2400">
                <a:latin typeface="Menlo"/>
                <a:ea typeface="Menlo"/>
                <a:cs typeface="Menlo"/>
                <a:sym typeface="Menlo"/>
              </a:defRPr>
            </a:lvl1pPr>
            <a:lvl2pPr algn="l">
              <a:lnSpc>
                <a:spcPct val="140000"/>
              </a:lnSpc>
              <a:defRPr sz="2400">
                <a:latin typeface="Menlo"/>
                <a:ea typeface="Menlo"/>
                <a:cs typeface="Menlo"/>
                <a:sym typeface="Menlo"/>
              </a:defRPr>
            </a:lvl2pPr>
            <a:lvl3pPr algn="l">
              <a:lnSpc>
                <a:spcPct val="140000"/>
              </a:lnSpc>
              <a:defRPr sz="2400">
                <a:latin typeface="Menlo"/>
                <a:ea typeface="Menlo"/>
                <a:cs typeface="Menlo"/>
                <a:sym typeface="Menlo"/>
              </a:defRPr>
            </a:lvl3pPr>
            <a:lvl4pPr algn="l">
              <a:lnSpc>
                <a:spcPct val="140000"/>
              </a:lnSpc>
              <a:defRPr sz="2400">
                <a:latin typeface="Menlo"/>
                <a:ea typeface="Menlo"/>
                <a:cs typeface="Menlo"/>
                <a:sym typeface="Menlo"/>
              </a:defRPr>
            </a:lvl4pPr>
            <a:lvl5pPr algn="l">
              <a:lnSpc>
                <a:spcPct val="140000"/>
              </a:lnSpc>
              <a:defRPr sz="2400">
                <a:latin typeface="Menlo"/>
                <a:ea typeface="Menlo"/>
                <a:cs typeface="Menlo"/>
                <a:sym typeface="Menlo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B9389FE-436E-CD47-8E7C-FC6C42403C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-col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Rectangle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4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953000" y="381000"/>
            <a:ext cx="3810000" cy="43815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40000"/>
              </a:lnSpc>
              <a:defRPr sz="1500">
                <a:solidFill>
                  <a:srgbClr val="2F363D"/>
                </a:solidFill>
                <a:latin typeface="Menlo"/>
                <a:ea typeface="Menlo"/>
                <a:cs typeface="Menlo"/>
                <a:sym typeface="Menlo"/>
              </a:defRPr>
            </a:lvl1pPr>
            <a:lvl2pPr algn="l">
              <a:lnSpc>
                <a:spcPct val="140000"/>
              </a:lnSpc>
              <a:defRPr sz="1500">
                <a:solidFill>
                  <a:srgbClr val="2F363D"/>
                </a:solidFill>
                <a:latin typeface="Menlo"/>
                <a:ea typeface="Menlo"/>
                <a:cs typeface="Menlo"/>
                <a:sym typeface="Menlo"/>
              </a:defRPr>
            </a:lvl2pPr>
            <a:lvl3pPr algn="l">
              <a:lnSpc>
                <a:spcPct val="140000"/>
              </a:lnSpc>
              <a:defRPr sz="1500">
                <a:solidFill>
                  <a:srgbClr val="2F363D"/>
                </a:solidFill>
                <a:latin typeface="Menlo"/>
                <a:ea typeface="Menlo"/>
                <a:cs typeface="Menlo"/>
                <a:sym typeface="Menlo"/>
              </a:defRPr>
            </a:lvl3pPr>
            <a:lvl4pPr algn="l">
              <a:lnSpc>
                <a:spcPct val="140000"/>
              </a:lnSpc>
              <a:defRPr sz="1500">
                <a:solidFill>
                  <a:srgbClr val="2F363D"/>
                </a:solidFill>
                <a:latin typeface="Menlo"/>
                <a:ea typeface="Menlo"/>
                <a:cs typeface="Menlo"/>
                <a:sym typeface="Menlo"/>
              </a:defRPr>
            </a:lvl4pPr>
            <a:lvl5pPr algn="l">
              <a:lnSpc>
                <a:spcPct val="140000"/>
              </a:lnSpc>
              <a:defRPr sz="1500">
                <a:solidFill>
                  <a:srgbClr val="2F363D"/>
                </a:solidFill>
                <a:latin typeface="Menlo"/>
                <a:ea typeface="Menlo"/>
                <a:cs typeface="Menlo"/>
                <a:sym typeface="Menlo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47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3810000" cy="43815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2138"/>
              </a:lnSpc>
              <a:defRPr sz="1500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Menlo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04A429-D3CB-084F-A101-0E0241D479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7750" y="4815302"/>
            <a:ext cx="190500" cy="18472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848DAB-F43A-E945-BE1D-9916366F16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/3 col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Rectangle"/>
          <p:cNvSpPr/>
          <p:nvPr/>
        </p:nvSpPr>
        <p:spPr>
          <a:xfrm>
            <a:off x="3048000" y="0"/>
            <a:ext cx="6096000" cy="5143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59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2286000" cy="43815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0" name="Body Level One…"/>
          <p:cNvSpPr txBox="1">
            <a:spLocks noGrp="1"/>
          </p:cNvSpPr>
          <p:nvPr>
            <p:ph type="body" idx="1"/>
          </p:nvPr>
        </p:nvSpPr>
        <p:spPr>
          <a:xfrm>
            <a:off x="3429000" y="381000"/>
            <a:ext cx="5334000" cy="4381500"/>
          </a:xfrm>
          <a:prstGeom prst="rect">
            <a:avLst/>
          </a:prstGeom>
        </p:spPr>
        <p:txBody>
          <a:bodyPr/>
          <a:lstStyle>
            <a:lvl1pPr marL="279400" indent="-279400" algn="l" defTabSz="121444">
              <a:lnSpc>
                <a:spcPct val="150000"/>
              </a:lnSpc>
              <a:buSzPct val="180000"/>
              <a:buChar char="•"/>
              <a:defRPr spc="-42"/>
            </a:lvl1pPr>
            <a:lvl2pPr marL="425979" indent="-259292" algn="l" defTabSz="121444">
              <a:lnSpc>
                <a:spcPct val="150000"/>
              </a:lnSpc>
              <a:buSzPct val="75000"/>
              <a:buChar char="-"/>
              <a:defRPr spc="-42"/>
            </a:lvl2pPr>
            <a:lvl3pPr marL="592667" indent="-259292" algn="l" defTabSz="121444">
              <a:lnSpc>
                <a:spcPct val="150000"/>
              </a:lnSpc>
              <a:buSzPct val="75000"/>
              <a:buChar char="-"/>
              <a:defRPr spc="-42"/>
            </a:lvl3pPr>
            <a:lvl4pPr marL="759354" indent="-259292" algn="l" defTabSz="121444">
              <a:lnSpc>
                <a:spcPct val="150000"/>
              </a:lnSpc>
              <a:buSzPct val="75000"/>
              <a:buChar char="-"/>
              <a:defRPr spc="-42"/>
            </a:lvl4pPr>
            <a:lvl5pPr marL="926042" indent="-259292" algn="l" defTabSz="121444">
              <a:lnSpc>
                <a:spcPct val="150000"/>
              </a:lnSpc>
              <a:buSzPct val="75000"/>
              <a:buChar char="-"/>
              <a:defRPr spc="-42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EAD454-1CE9-4A41-9D30-7E180BE015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7750" y="4815302"/>
            <a:ext cx="190500" cy="18472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E67226-E519-8946-B806-A14618E78D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-col w L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Rectangle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953000" y="381000"/>
            <a:ext cx="3810000" cy="43815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2F363D"/>
                </a:solidFill>
              </a:defRPr>
            </a:lvl1pPr>
            <a:lvl2pPr algn="l">
              <a:defRPr>
                <a:solidFill>
                  <a:srgbClr val="2F363D"/>
                </a:solidFill>
              </a:defRPr>
            </a:lvl2pPr>
            <a:lvl3pPr algn="l">
              <a:defRPr>
                <a:solidFill>
                  <a:srgbClr val="2F363D"/>
                </a:solidFill>
              </a:defRPr>
            </a:lvl3pPr>
            <a:lvl4pPr algn="l">
              <a:defRPr>
                <a:solidFill>
                  <a:srgbClr val="2F363D"/>
                </a:solidFill>
              </a:defRPr>
            </a:lvl4pPr>
            <a:lvl5pPr algn="l">
              <a:defRPr>
                <a:solidFill>
                  <a:srgbClr val="2F363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86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3810000" cy="43815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6897A9D3-02B8-7D42-BF9E-138081667FA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81000" y="381000"/>
            <a:ext cx="3810000" cy="342900"/>
          </a:xfrm>
        </p:spPr>
        <p:txBody>
          <a:bodyPr anchor="t">
            <a:noAutofit/>
          </a:bodyPr>
          <a:lstStyle>
            <a:lvl1pPr algn="l">
              <a:defRPr sz="1400" b="1" i="0">
                <a:solidFill>
                  <a:schemeClr val="accent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  <a:lvl2pPr algn="l">
              <a:defRPr sz="1400" b="1" i="0">
                <a:solidFill>
                  <a:schemeClr val="accent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2pPr>
            <a:lvl3pPr algn="l">
              <a:defRPr sz="1400" b="1" i="0">
                <a:solidFill>
                  <a:schemeClr val="accent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3pPr>
            <a:lvl4pPr algn="l">
              <a:defRPr sz="1400" b="1" i="0">
                <a:solidFill>
                  <a:schemeClr val="accent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4pPr>
            <a:lvl5pPr algn="l">
              <a:defRPr sz="1400" b="1" i="0">
                <a:solidFill>
                  <a:schemeClr val="accent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B68A614-4F45-B543-BBE3-481E0F5DEF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7750" y="4815302"/>
            <a:ext cx="190500" cy="18472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4A76EBE-2924-8444-B012-353DB30BD838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/2 Spli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3810000" cy="43815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953000" y="381000"/>
            <a:ext cx="3810000" cy="4381500"/>
          </a:xfrm>
          <a:prstGeom prst="rect">
            <a:avLst/>
          </a:prstGeom>
        </p:spPr>
        <p:txBody>
          <a:bodyPr/>
          <a:lstStyle>
            <a:lvl1pPr marL="279400" indent="-279400" algn="l">
              <a:buSzPct val="180000"/>
              <a:buChar char="•"/>
            </a:lvl1pPr>
            <a:lvl2pPr marL="425979" indent="-259292" algn="l">
              <a:buSzPct val="75000"/>
              <a:buChar char="-"/>
            </a:lvl2pPr>
            <a:lvl3pPr marL="592667" indent="-259292" algn="l">
              <a:buSzPct val="75000"/>
              <a:buChar char="-"/>
            </a:lvl3pPr>
            <a:lvl4pPr marL="759354" indent="-259292" algn="l">
              <a:buSzPct val="75000"/>
              <a:buChar char="-"/>
            </a:lvl4pPr>
            <a:lvl5pPr marL="926042" indent="-259292" algn="l">
              <a:buSzPct val="75000"/>
              <a:buChar char="-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FAC8B5E-2FAF-E544-BF67-0AEDB389EE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-col w Label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953000" y="381000"/>
            <a:ext cx="3810000" cy="4381500"/>
          </a:xfrm>
          <a:prstGeom prst="rect">
            <a:avLst/>
          </a:prstGeom>
        </p:spPr>
        <p:txBody>
          <a:bodyPr/>
          <a:lstStyle>
            <a:lvl1pPr algn="l"/>
            <a:lvl2pPr algn="l"/>
            <a:lvl3pPr algn="l"/>
            <a:lvl4pPr algn="l"/>
            <a:lvl5pPr algn="l"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26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3810000" cy="43815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4AD19F6-A9A2-9042-B48A-8B6CEC49207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81000" y="381000"/>
            <a:ext cx="3810000" cy="342900"/>
          </a:xfrm>
        </p:spPr>
        <p:txBody>
          <a:bodyPr anchor="t">
            <a:noAutofit/>
          </a:bodyPr>
          <a:lstStyle>
            <a:lvl1pPr algn="l">
              <a:defRPr sz="1400" b="1" i="0">
                <a:solidFill>
                  <a:schemeClr val="accent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  <a:lvl2pPr algn="l">
              <a:defRPr sz="1400" b="1" i="0">
                <a:solidFill>
                  <a:schemeClr val="accent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2pPr>
            <a:lvl3pPr algn="l">
              <a:defRPr sz="1400" b="1" i="0">
                <a:solidFill>
                  <a:schemeClr val="accent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3pPr>
            <a:lvl4pPr algn="l">
              <a:defRPr sz="1400" b="1" i="0">
                <a:solidFill>
                  <a:schemeClr val="accent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4pPr>
            <a:lvl5pPr algn="l">
              <a:defRPr sz="1400" b="1" i="0">
                <a:solidFill>
                  <a:schemeClr val="accent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15DBC62-00E9-9F45-BBF0-570408ED8F69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-col Light">
    <p:bg>
      <p:bgPr>
        <a:solidFill>
          <a:srgbClr val="E1E4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3810000" cy="43815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accent1">
                    <a:hueOff val="-187192"/>
                    <a:satOff val="-84019"/>
                    <a:lumOff val="-26385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9" name="Rectangle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68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953000" y="381000"/>
            <a:ext cx="3810000" cy="43815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2F363D"/>
                </a:solidFill>
              </a:defRPr>
            </a:lvl1pPr>
            <a:lvl2pPr algn="l">
              <a:defRPr>
                <a:solidFill>
                  <a:srgbClr val="2F363D"/>
                </a:solidFill>
              </a:defRPr>
            </a:lvl2pPr>
            <a:lvl3pPr algn="l">
              <a:defRPr>
                <a:solidFill>
                  <a:srgbClr val="2F363D"/>
                </a:solidFill>
              </a:defRPr>
            </a:lvl3pPr>
            <a:lvl4pPr algn="l">
              <a:defRPr>
                <a:solidFill>
                  <a:srgbClr val="2F363D"/>
                </a:solidFill>
              </a:defRPr>
            </a:lvl4pPr>
            <a:lvl5pPr algn="l">
              <a:defRPr>
                <a:solidFill>
                  <a:srgbClr val="2F363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CBA049-E35F-024E-8251-14B6EAF052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7750" y="4815302"/>
            <a:ext cx="190500" cy="18472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BD5A3C7-90F2-614F-988D-1F93060BA8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-col Light w Label">
    <p:bg>
      <p:bgPr>
        <a:solidFill>
          <a:srgbClr val="E1E4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Title Text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3810000" cy="43815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accent1">
                    <a:hueOff val="-187192"/>
                    <a:satOff val="-84019"/>
                    <a:lumOff val="-26385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2" name="Rectangle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69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953000" y="381000"/>
            <a:ext cx="3810000" cy="43815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2F363D"/>
                </a:solidFill>
              </a:defRPr>
            </a:lvl1pPr>
            <a:lvl2pPr algn="l">
              <a:defRPr>
                <a:solidFill>
                  <a:srgbClr val="2F363D"/>
                </a:solidFill>
              </a:defRPr>
            </a:lvl2pPr>
            <a:lvl3pPr algn="l">
              <a:defRPr>
                <a:solidFill>
                  <a:srgbClr val="2F363D"/>
                </a:solidFill>
              </a:defRPr>
            </a:lvl3pPr>
            <a:lvl4pPr algn="l">
              <a:defRPr>
                <a:solidFill>
                  <a:srgbClr val="2F363D"/>
                </a:solidFill>
              </a:defRPr>
            </a:lvl4pPr>
            <a:lvl5pPr algn="l">
              <a:defRPr>
                <a:solidFill>
                  <a:srgbClr val="2F363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aphicFrame>
        <p:nvGraphicFramePr>
          <p:cNvPr id="695" name="Table"/>
          <p:cNvGraphicFramePr/>
          <p:nvPr/>
        </p:nvGraphicFramePr>
        <p:xfrm>
          <a:off x="241532" y="4814292"/>
          <a:ext cx="3968601" cy="180975"/>
        </p:xfrm>
        <a:graphic>
          <a:graphicData uri="http://schemas.openxmlformats.org/drawingml/2006/table">
            <a:tbl>
              <a:tblPr/>
              <a:tblGrid>
                <a:gridCol w="39686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586069"/>
                          </a:solidFill>
                          <a:latin typeface="SF Mono Bold"/>
                          <a:ea typeface="SF Mono Bold"/>
                          <a:cs typeface="SF Mono Bold"/>
                          <a:sym typeface="SF Mono Bold"/>
                        </a:defRPr>
                      </a:pPr>
                      <a:r>
                        <a:rPr sz="300"/>
                        <a:t> </a:t>
                      </a:r>
                    </a:p>
                  </a:txBody>
                  <a:tcPr marL="19050" marR="19050" marT="19050" marB="1905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9A51975-0F12-0743-889D-047C9905051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81000" y="381000"/>
            <a:ext cx="3810000" cy="342900"/>
          </a:xfrm>
        </p:spPr>
        <p:txBody>
          <a:bodyPr anchor="t">
            <a:noAutofit/>
          </a:bodyPr>
          <a:lstStyle>
            <a:lvl1pPr algn="l">
              <a:defRPr sz="1400" b="1" i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  <a:lvl2pPr algn="l">
              <a:defRPr sz="1400" b="1" i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2pPr>
            <a:lvl3pPr algn="l">
              <a:defRPr sz="1400" b="1" i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3pPr>
            <a:lvl4pPr algn="l">
              <a:defRPr sz="1400" b="1" i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4pPr>
            <a:lvl5pPr algn="l">
              <a:defRPr sz="1400" b="1" i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31BEA0-BCE8-5C43-8FFA-9BCFC7E526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7750" y="4815302"/>
            <a:ext cx="190500" cy="18472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7E303CB-4A6B-F246-8526-FBA4C3725523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-col Image Light">
    <p:bg>
      <p:bgPr>
        <a:solidFill>
          <a:srgbClr val="E1E4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Rectangle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706" name="Image"/>
          <p:cNvSpPr>
            <a:spLocks noGrp="1"/>
          </p:cNvSpPr>
          <p:nvPr>
            <p:ph type="pic" sz="half" idx="13"/>
          </p:nvPr>
        </p:nvSpPr>
        <p:spPr>
          <a:xfrm>
            <a:off x="4953000" y="666750"/>
            <a:ext cx="3810000" cy="3810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707" name="Title Text"/>
          <p:cNvSpPr txBox="1">
            <a:spLocks noGrp="1"/>
          </p:cNvSpPr>
          <p:nvPr>
            <p:ph type="title"/>
          </p:nvPr>
        </p:nvSpPr>
        <p:spPr>
          <a:xfrm>
            <a:off x="381000" y="619125"/>
            <a:ext cx="3810000" cy="1333500"/>
          </a:xfrm>
          <a:prstGeom prst="rect">
            <a:avLst/>
          </a:prstGeom>
        </p:spPr>
        <p:txBody>
          <a:bodyPr anchor="t"/>
          <a:lstStyle>
            <a:lvl1pPr>
              <a:defRPr sz="2400">
                <a:solidFill>
                  <a:schemeClr val="accent1">
                    <a:hueOff val="-187192"/>
                    <a:satOff val="-84019"/>
                    <a:lumOff val="-26385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81000" y="1952625"/>
            <a:ext cx="3810000" cy="2847975"/>
          </a:xfrm>
          <a:prstGeom prst="rect">
            <a:avLst/>
          </a:prstGeom>
        </p:spPr>
        <p:txBody>
          <a:bodyPr anchor="t"/>
          <a:lstStyle>
            <a:lvl1pPr algn="l">
              <a:defRPr>
                <a:solidFill>
                  <a:srgbClr val="24292E"/>
                </a:solidFill>
              </a:defRPr>
            </a:lvl1pPr>
            <a:lvl2pPr algn="l">
              <a:defRPr>
                <a:solidFill>
                  <a:srgbClr val="24292E"/>
                </a:solidFill>
              </a:defRPr>
            </a:lvl2pPr>
            <a:lvl3pPr algn="l">
              <a:defRPr>
                <a:solidFill>
                  <a:srgbClr val="24292E"/>
                </a:solidFill>
              </a:defRPr>
            </a:lvl3pPr>
            <a:lvl4pPr algn="l">
              <a:defRPr>
                <a:solidFill>
                  <a:srgbClr val="24292E"/>
                </a:solidFill>
              </a:defRPr>
            </a:lvl4pPr>
            <a:lvl5pPr algn="l">
              <a:defRPr>
                <a:solidFill>
                  <a:srgbClr val="24292E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7FEB634-4B24-9649-AD22-20938A59D99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81000" y="381000"/>
            <a:ext cx="3810000" cy="342900"/>
          </a:xfrm>
        </p:spPr>
        <p:txBody>
          <a:bodyPr anchor="t">
            <a:noAutofit/>
          </a:bodyPr>
          <a:lstStyle>
            <a:lvl1pPr algn="l">
              <a:defRPr sz="1400" b="1" i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  <a:lvl2pPr algn="l">
              <a:defRPr sz="1400" b="1" i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2pPr>
            <a:lvl3pPr algn="l">
              <a:defRPr sz="1400" b="1" i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3pPr>
            <a:lvl4pPr algn="l">
              <a:defRPr sz="1400" b="1" i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4pPr>
            <a:lvl5pPr algn="l">
              <a:defRPr sz="1400" b="1" i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9DB7CF-B656-A44B-BB0B-90502A8FA4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7750" y="4815302"/>
            <a:ext cx="190500" cy="184728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9EBE04-A4BE-AB44-84C2-DF18E41F6A98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59FA403-AE82-3C4B-BAE5-19B3AE638B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 L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381000" y="228600"/>
            <a:ext cx="8382000" cy="619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accent1">
                    <a:hueOff val="-187192"/>
                    <a:satOff val="-84019"/>
                    <a:lumOff val="-26385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537DAF-07F6-ED4B-84DA-C94CE0C8F1A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L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Body">
  <p:cSld name="1_Title + Bod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666750" y="1714500"/>
            <a:ext cx="78105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6" lvl="0" indent="-22860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"/>
              <a:buNone/>
              <a:defRPr sz="1800">
                <a:solidFill>
                  <a:srgbClr val="D1D5DA"/>
                </a:solidFill>
              </a:defRPr>
            </a:lvl1pPr>
            <a:lvl2pPr marL="914411" lvl="1" indent="-22860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"/>
              <a:buNone/>
              <a:defRPr sz="1800">
                <a:solidFill>
                  <a:srgbClr val="D1D5DA"/>
                </a:solidFill>
              </a:defRPr>
            </a:lvl2pPr>
            <a:lvl3pPr marL="1371617" lvl="2" indent="-22860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"/>
              <a:buNone/>
              <a:defRPr sz="1800">
                <a:solidFill>
                  <a:srgbClr val="D1D5DA"/>
                </a:solidFill>
              </a:defRPr>
            </a:lvl3pPr>
            <a:lvl4pPr marL="1828823" lvl="3" indent="-22860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"/>
              <a:buNone/>
              <a:defRPr sz="1800">
                <a:solidFill>
                  <a:srgbClr val="D1D5DA"/>
                </a:solidFill>
              </a:defRPr>
            </a:lvl4pPr>
            <a:lvl5pPr marL="2286029" lvl="4" indent="-22860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"/>
              <a:buNone/>
              <a:defRPr sz="1800">
                <a:solidFill>
                  <a:srgbClr val="D1D5DA"/>
                </a:solidFill>
              </a:defRPr>
            </a:lvl5pPr>
            <a:lvl6pPr marL="2743234" lvl="5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  <a:defRPr sz="1800"/>
            </a:lvl6pPr>
            <a:lvl7pPr marL="3200440" lvl="6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  <a:defRPr sz="1800"/>
            </a:lvl7pPr>
            <a:lvl8pPr marL="3657646" lvl="7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  <a:defRPr sz="1800"/>
            </a:lvl8pPr>
            <a:lvl9pPr marL="4114851" lvl="8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  <a:defRPr sz="1800"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666750" y="228600"/>
            <a:ext cx="7810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1451873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plit - Title + Body/Dark">
  <p:cSld name="Split - Title + Body/Dark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2" name="Google Shape;122;p35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3831300" cy="42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sz="3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3" name="Google Shape;123;p35"/>
          <p:cNvSpPr txBox="1">
            <a:spLocks noGrp="1"/>
          </p:cNvSpPr>
          <p:nvPr>
            <p:ph type="body" idx="1"/>
          </p:nvPr>
        </p:nvSpPr>
        <p:spPr>
          <a:xfrm>
            <a:off x="5029200" y="457200"/>
            <a:ext cx="3739800" cy="42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6" lvl="0" indent="-34290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Helvetica Neue"/>
              <a:buChar char="●"/>
              <a:defRPr sz="1800">
                <a:solidFill>
                  <a:srgbClr val="24292E"/>
                </a:solidFill>
              </a:defRPr>
            </a:lvl1pPr>
            <a:lvl2pPr marL="914411" lvl="1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Helvetica Neue"/>
              <a:buChar char="○"/>
              <a:defRPr sz="1800">
                <a:solidFill>
                  <a:srgbClr val="24292E"/>
                </a:solidFill>
              </a:defRPr>
            </a:lvl2pPr>
            <a:lvl3pPr marL="1371617" lvl="2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Helvetica Neue"/>
              <a:buChar char="■"/>
              <a:defRPr sz="1800">
                <a:solidFill>
                  <a:srgbClr val="24292E"/>
                </a:solidFill>
              </a:defRPr>
            </a:lvl3pPr>
            <a:lvl4pPr marL="1828823" lvl="3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Helvetica Neue"/>
              <a:buChar char="●"/>
              <a:defRPr sz="1800">
                <a:solidFill>
                  <a:srgbClr val="24292E"/>
                </a:solidFill>
              </a:defRPr>
            </a:lvl4pPr>
            <a:lvl5pPr marL="2286029" lvl="4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Helvetica Neue"/>
              <a:buChar char="○"/>
              <a:defRPr sz="1800">
                <a:solidFill>
                  <a:srgbClr val="24292E"/>
                </a:solidFill>
              </a:defRPr>
            </a:lvl5pPr>
            <a:lvl6pPr marL="2743234" lvl="5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■"/>
              <a:defRPr sz="1800">
                <a:solidFill>
                  <a:srgbClr val="24292E"/>
                </a:solidFill>
              </a:defRPr>
            </a:lvl6pPr>
            <a:lvl7pPr marL="3200440" lvl="6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●"/>
              <a:defRPr sz="1800">
                <a:solidFill>
                  <a:srgbClr val="24292E"/>
                </a:solidFill>
              </a:defRPr>
            </a:lvl7pPr>
            <a:lvl8pPr marL="3657646" lvl="7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○"/>
              <a:defRPr sz="1800">
                <a:solidFill>
                  <a:srgbClr val="24292E"/>
                </a:solidFill>
              </a:defRPr>
            </a:lvl8pPr>
            <a:lvl9pPr marL="4114851" lvl="8" indent="-342904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24292E"/>
              </a:buClr>
              <a:buSzPts val="1800"/>
              <a:buChar char="■"/>
              <a:defRPr sz="1800">
                <a:solidFill>
                  <a:srgbClr val="24292E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734245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554476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Reaction - Eyes">
  <p:cSld name="Reaction - Eye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666750" y="2619375"/>
            <a:ext cx="78105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6" lvl="0" indent="-228603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 Light"/>
              <a:buNone/>
              <a:defRPr sz="1800">
                <a:solidFill>
                  <a:srgbClr val="D1D5D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11" lvl="1" indent="-228603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 Light"/>
              <a:buNone/>
              <a:defRPr sz="1800">
                <a:solidFill>
                  <a:srgbClr val="D1D5D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17" lvl="2" indent="-228603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 Light"/>
              <a:buNone/>
              <a:defRPr sz="1800">
                <a:solidFill>
                  <a:srgbClr val="D1D5D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23" lvl="3" indent="-228603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 Light"/>
              <a:buNone/>
              <a:defRPr sz="1800">
                <a:solidFill>
                  <a:srgbClr val="D1D5D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29" lvl="4" indent="-228603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 Light"/>
              <a:buNone/>
              <a:defRPr sz="1800">
                <a:solidFill>
                  <a:srgbClr val="D1D5D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34" lvl="5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Char char="-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40" lvl="6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Char char="-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46" lvl="7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Char char="-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51" lvl="8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Char char="-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196313" y="499675"/>
            <a:ext cx="746600" cy="746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57200" y="171262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463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ullets">
  <p:cSld name="Bullets">
    <p:bg>
      <p:bgPr>
        <a:solidFill>
          <a:srgbClr val="000000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26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6" lvl="0" indent="-34290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/>
            </a:lvl1pPr>
            <a:lvl2pPr marL="914411" lvl="1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/>
            </a:lvl2pPr>
            <a:lvl3pPr marL="1371617" lvl="2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/>
            </a:lvl3pPr>
            <a:lvl4pPr marL="1828823" lvl="3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/>
            </a:lvl4pPr>
            <a:lvl5pPr marL="2286029" lvl="4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/>
            </a:lvl5pPr>
            <a:lvl6pPr marL="2743234" lvl="5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/>
            </a:lvl6pPr>
            <a:lvl7pPr marL="3200440" lvl="6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/>
            </a:lvl7pPr>
            <a:lvl8pPr marL="3657646" lvl="7" indent="-34290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/>
            </a:lvl8pPr>
            <a:lvl9pPr marL="4114851" lvl="8" indent="-342904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FFFFFF"/>
              </a:buClr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01" name="Google Shape;101;p29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8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43851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Reaction - Rocket">
  <p:cSld name="Reaction - Rocke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666750" y="2619375"/>
            <a:ext cx="78105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6" lvl="0" indent="-228603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 Light"/>
              <a:buNone/>
              <a:defRPr sz="1800">
                <a:solidFill>
                  <a:srgbClr val="D1D5D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11" lvl="1" indent="-228603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 Light"/>
              <a:buNone/>
              <a:defRPr sz="1800">
                <a:solidFill>
                  <a:srgbClr val="D1D5D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17" lvl="2" indent="-228603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 Light"/>
              <a:buNone/>
              <a:defRPr sz="1800">
                <a:solidFill>
                  <a:srgbClr val="D1D5D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23" lvl="3" indent="-228603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 Light"/>
              <a:buNone/>
              <a:defRPr sz="1800">
                <a:solidFill>
                  <a:srgbClr val="D1D5D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29" lvl="4" indent="-228603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1D5DA"/>
              </a:buClr>
              <a:buSzPts val="1800"/>
              <a:buFont typeface="Helvetica Neue Light"/>
              <a:buNone/>
              <a:defRPr sz="1800">
                <a:solidFill>
                  <a:srgbClr val="D1D5D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34" lvl="5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Char char="-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40" lvl="6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Char char="-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46" lvl="7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Char char="-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51" lvl="8" indent="-342904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 Light"/>
              <a:buChar char="-"/>
              <a:defRPr sz="18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196313" y="499675"/>
            <a:ext cx="746600" cy="746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457200" y="171262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43448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/2 Split">
  <p:cSld name="1/2 Spli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6"/>
          <p:cNvSpPr txBox="1">
            <a:spLocks noGrp="1"/>
          </p:cNvSpPr>
          <p:nvPr>
            <p:ph type="title"/>
          </p:nvPr>
        </p:nvSpPr>
        <p:spPr>
          <a:xfrm>
            <a:off x="381000" y="381000"/>
            <a:ext cx="3810000" cy="4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9" name="Google Shape;169;p46" descr="footer-mark-github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67750" y="4809529"/>
            <a:ext cx="19050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46"/>
          <p:cNvSpPr txBox="1">
            <a:spLocks noGrp="1"/>
          </p:cNvSpPr>
          <p:nvPr>
            <p:ph type="body" idx="1"/>
          </p:nvPr>
        </p:nvSpPr>
        <p:spPr>
          <a:xfrm>
            <a:off x="4953000" y="381000"/>
            <a:ext cx="3810000" cy="4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6" lvl="0" indent="-469906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800"/>
              <a:buFont typeface="Helvetica Neue"/>
              <a:buChar char="•"/>
              <a:defRPr>
                <a:solidFill>
                  <a:srgbClr val="24292E"/>
                </a:solidFill>
              </a:defRPr>
            </a:lvl1pPr>
            <a:lvl2pPr marL="914411" lvl="1" indent="-330204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600"/>
              <a:buFont typeface="Helvetica Neue"/>
              <a:buChar char="-"/>
              <a:defRPr>
                <a:solidFill>
                  <a:srgbClr val="24292E"/>
                </a:solidFill>
              </a:defRPr>
            </a:lvl2pPr>
            <a:lvl3pPr marL="1371617" lvl="2" indent="-330204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600"/>
              <a:buFont typeface="Helvetica Neue"/>
              <a:buChar char="-"/>
              <a:defRPr>
                <a:solidFill>
                  <a:srgbClr val="24292E"/>
                </a:solidFill>
              </a:defRPr>
            </a:lvl3pPr>
            <a:lvl4pPr marL="1828823" lvl="3" indent="-330204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600"/>
              <a:buFont typeface="Helvetica Neue"/>
              <a:buChar char="-"/>
              <a:defRPr>
                <a:solidFill>
                  <a:srgbClr val="24292E"/>
                </a:solidFill>
              </a:defRPr>
            </a:lvl4pPr>
            <a:lvl5pPr marL="2286029" lvl="4" indent="-330204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600"/>
              <a:buFont typeface="Helvetica Neue"/>
              <a:buChar char="-"/>
              <a:defRPr>
                <a:solidFill>
                  <a:srgbClr val="24292E"/>
                </a:solidFill>
              </a:defRPr>
            </a:lvl5pPr>
            <a:lvl6pPr marL="2743234" lvl="5" indent="-273053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Char char="-"/>
              <a:defRPr/>
            </a:lvl6pPr>
            <a:lvl7pPr marL="3200440" lvl="6" indent="-273053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Char char="-"/>
              <a:defRPr/>
            </a:lvl7pPr>
            <a:lvl8pPr marL="3657646" lvl="7" indent="-273053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Char char="-"/>
              <a:defRPr/>
            </a:lvl8pPr>
            <a:lvl9pPr marL="4114851" lvl="8" indent="-273053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Char char="-"/>
              <a:defRPr/>
            </a:lvl9pPr>
          </a:lstStyle>
          <a:p>
            <a:endParaRPr/>
          </a:p>
        </p:txBody>
      </p:sp>
      <p:graphicFrame>
        <p:nvGraphicFramePr>
          <p:cNvPr id="171" name="Google Shape;171;p46"/>
          <p:cNvGraphicFramePr/>
          <p:nvPr/>
        </p:nvGraphicFramePr>
        <p:xfrm>
          <a:off x="5041101" y="4814292"/>
          <a:ext cx="3548125" cy="18097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54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86069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58606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GitHub</a:t>
                      </a:r>
                      <a:endParaRPr sz="500"/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72" name="Google Shape;172;p46"/>
          <p:cNvGraphicFramePr/>
          <p:nvPr/>
        </p:nvGraphicFramePr>
        <p:xfrm>
          <a:off x="241531" y="4814292"/>
          <a:ext cx="3968600" cy="18097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96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86069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58606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How GitHub Builds and Deploys Software</a:t>
                      </a:r>
                      <a:endParaRPr sz="500"/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3" name="Google Shape;173;p46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1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58765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tatement + Label Light">
  <p:cSld name="Statement + Label Light">
    <p:bg>
      <p:bgPr>
        <a:solidFill>
          <a:srgbClr val="FFFFFF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7"/>
          <p:cNvSpPr txBox="1">
            <a:spLocks noGrp="1"/>
          </p:cNvSpPr>
          <p:nvPr>
            <p:ph type="body" idx="1"/>
          </p:nvPr>
        </p:nvSpPr>
        <p:spPr>
          <a:xfrm>
            <a:off x="381000" y="304800"/>
            <a:ext cx="8382000" cy="2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6" lvl="0" indent="-31750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6D6"/>
              </a:buClr>
              <a:buSzPts val="1400"/>
              <a:buFont typeface="Arial"/>
              <a:buChar char="•"/>
              <a:defRPr sz="1400" b="1">
                <a:solidFill>
                  <a:srgbClr val="0366D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11" lvl="1" indent="-31750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6D6"/>
              </a:buClr>
              <a:buSzPts val="1400"/>
              <a:buFont typeface="Arial"/>
              <a:buChar char="-"/>
              <a:defRPr sz="1400" b="1">
                <a:solidFill>
                  <a:srgbClr val="0366D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17" lvl="2" indent="-31750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6D6"/>
              </a:buClr>
              <a:buSzPts val="1400"/>
              <a:buFont typeface="Arial"/>
              <a:buChar char="-"/>
              <a:defRPr sz="1400" b="1">
                <a:solidFill>
                  <a:srgbClr val="0366D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23" lvl="3" indent="-31750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6D6"/>
              </a:buClr>
              <a:buSzPts val="1400"/>
              <a:buFont typeface="Arial"/>
              <a:buChar char="-"/>
              <a:defRPr sz="1400" b="1">
                <a:solidFill>
                  <a:srgbClr val="0366D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29" lvl="4" indent="-31750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66D6"/>
              </a:buClr>
              <a:buSzPts val="1400"/>
              <a:buFont typeface="Arial"/>
              <a:buChar char="-"/>
              <a:defRPr sz="1400" b="1">
                <a:solidFill>
                  <a:srgbClr val="0366D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34" lvl="5" indent="-273053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Char char="-"/>
              <a:defRPr/>
            </a:lvl6pPr>
            <a:lvl7pPr marL="3200440" lvl="6" indent="-273053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Char char="-"/>
              <a:defRPr/>
            </a:lvl7pPr>
            <a:lvl8pPr marL="3657646" lvl="7" indent="-273053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Char char="-"/>
              <a:defRPr/>
            </a:lvl8pPr>
            <a:lvl9pPr marL="4114851" lvl="8" indent="-273053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Char char="-"/>
              <a:defRPr/>
            </a:lvl9pPr>
          </a:lstStyle>
          <a:p>
            <a:endParaRPr/>
          </a:p>
        </p:txBody>
      </p:sp>
      <p:pic>
        <p:nvPicPr>
          <p:cNvPr id="176" name="Google Shape;176;p47" descr="footer-mark-github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67750" y="4809529"/>
            <a:ext cx="19050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47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83820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2700"/>
              <a:buFont typeface="Helvetica Neue"/>
              <a:buNone/>
              <a:defRPr sz="2700">
                <a:solidFill>
                  <a:srgbClr val="24292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>
            <a:endParaRPr/>
          </a:p>
        </p:txBody>
      </p:sp>
      <p:graphicFrame>
        <p:nvGraphicFramePr>
          <p:cNvPr id="178" name="Google Shape;178;p47"/>
          <p:cNvGraphicFramePr/>
          <p:nvPr/>
        </p:nvGraphicFramePr>
        <p:xfrm>
          <a:off x="5041101" y="4814292"/>
          <a:ext cx="3548125" cy="18097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54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86069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58606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GitHub</a:t>
                      </a:r>
                      <a:endParaRPr sz="500"/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79" name="Google Shape;179;p47"/>
          <p:cNvGraphicFramePr/>
          <p:nvPr/>
        </p:nvGraphicFramePr>
        <p:xfrm>
          <a:off x="241531" y="4814292"/>
          <a:ext cx="3968600" cy="18097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96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86069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solidFill>
                            <a:srgbClr val="58606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How GitHub Builds and Deploys Software</a:t>
                      </a:r>
                      <a:endParaRPr sz="500"/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80" name="Google Shape;180;p47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900"/>
              <a:buFont typeface="Helvetica Neue"/>
              <a:buNone/>
              <a:defRPr sz="900" b="0">
                <a:solidFill>
                  <a:srgbClr val="24292F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1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48068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. Section Title - Blue">
  <p:cSld name="1. Section Title - Blue">
    <p:bg>
      <p:bgPr>
        <a:solidFill>
          <a:srgbClr val="1658C5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8904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x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>
            <a:spLocks noGrp="1"/>
          </p:cNvSpPr>
          <p:nvPr>
            <p:ph type="title"/>
          </p:nvPr>
        </p:nvSpPr>
        <p:spPr>
          <a:xfrm>
            <a:off x="381000" y="228600"/>
            <a:ext cx="8382009" cy="61814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6" name="2-3x private repo creation"/>
          <p:cNvSpPr txBox="1">
            <a:spLocks noGrp="1"/>
          </p:cNvSpPr>
          <p:nvPr>
            <p:ph type="body" sz="quarter" idx="14"/>
          </p:nvPr>
        </p:nvSpPr>
        <p:spPr>
          <a:xfrm>
            <a:off x="873163" y="2118152"/>
            <a:ext cx="3429000" cy="336823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sz="1500">
                <a:solidFill>
                  <a:srgbClr val="959DA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7" name="Landing on Microsoft Enterprise Agreement"/>
          <p:cNvSpPr txBox="1">
            <a:spLocks noGrp="1"/>
          </p:cNvSpPr>
          <p:nvPr>
            <p:ph type="body" sz="quarter" idx="15"/>
          </p:nvPr>
        </p:nvSpPr>
        <p:spPr>
          <a:xfrm>
            <a:off x="4841837" y="1266596"/>
            <a:ext cx="3429000" cy="841256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lnSpc>
                <a:spcPct val="100000"/>
              </a:lnSpc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8" name="vs. 3.0M goal"/>
          <p:cNvSpPr txBox="1">
            <a:spLocks noGrp="1"/>
          </p:cNvSpPr>
          <p:nvPr>
            <p:ph type="body" sz="quarter" idx="16"/>
          </p:nvPr>
        </p:nvSpPr>
        <p:spPr>
          <a:xfrm>
            <a:off x="4841837" y="2118152"/>
            <a:ext cx="3429000" cy="336823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sz="1500">
                <a:solidFill>
                  <a:srgbClr val="959DA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20+ Pioneers"/>
          <p:cNvSpPr txBox="1">
            <a:spLocks noGrp="1"/>
          </p:cNvSpPr>
          <p:nvPr>
            <p:ph type="body" sz="quarter" idx="17"/>
          </p:nvPr>
        </p:nvSpPr>
        <p:spPr>
          <a:xfrm>
            <a:off x="873163" y="2866029"/>
            <a:ext cx="3429000" cy="841256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lnSpc>
                <a:spcPct val="100000"/>
              </a:lnSpc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vs. 3.0M goal"/>
          <p:cNvSpPr txBox="1">
            <a:spLocks noGrp="1"/>
          </p:cNvSpPr>
          <p:nvPr>
            <p:ph type="body" sz="quarter" idx="18"/>
          </p:nvPr>
        </p:nvSpPr>
        <p:spPr>
          <a:xfrm>
            <a:off x="873163" y="3717585"/>
            <a:ext cx="3429000" cy="336823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sz="1500">
                <a:solidFill>
                  <a:srgbClr val="959DA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Bundles offer with Microsoft Visual Studio"/>
          <p:cNvSpPr txBox="1">
            <a:spLocks noGrp="1"/>
          </p:cNvSpPr>
          <p:nvPr>
            <p:ph type="body" sz="quarter" idx="19"/>
          </p:nvPr>
        </p:nvSpPr>
        <p:spPr>
          <a:xfrm>
            <a:off x="4841837" y="2866029"/>
            <a:ext cx="3429000" cy="841256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lnSpc>
                <a:spcPct val="100000"/>
              </a:lnSpc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May Launch"/>
          <p:cNvSpPr txBox="1">
            <a:spLocks noGrp="1"/>
          </p:cNvSpPr>
          <p:nvPr>
            <p:ph type="body" sz="quarter" idx="20"/>
          </p:nvPr>
        </p:nvSpPr>
        <p:spPr>
          <a:xfrm>
            <a:off x="4841837" y="3717585"/>
            <a:ext cx="3429000" cy="336823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defRPr sz="1500">
                <a:solidFill>
                  <a:srgbClr val="959DA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15067-2566-FB4F-B1E7-FA8A6BD7F9F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73163" y="1335643"/>
            <a:ext cx="3429000" cy="767675"/>
          </a:xfrm>
        </p:spPr>
        <p:txBody>
          <a:bodyPr anchor="b">
            <a:noAutofit/>
          </a:bodyPr>
          <a:lstStyle>
            <a:lvl1pPr>
              <a:defRPr sz="2400" b="1"/>
            </a:lvl1pPr>
            <a:lvl2pPr>
              <a:defRPr sz="2400" b="1"/>
            </a:lvl2pPr>
            <a:lvl3pPr>
              <a:defRPr sz="2400" b="1"/>
            </a:lvl3pPr>
            <a:lvl4pPr>
              <a:defRPr sz="2400" b="1"/>
            </a:lvl4pPr>
            <a:lvl5pPr>
              <a:defRPr sz="2400" b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624B3A-4079-8049-815D-554166B17568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plit - All white">
  <p:cSld name="Split - All white">
    <p:bg>
      <p:bgPr>
        <a:solidFill>
          <a:srgbClr val="FFFFFF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8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3831300" cy="13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Font typeface="Helvetica Neue"/>
              <a:buNone/>
              <a:defRPr sz="3000">
                <a:solidFill>
                  <a:srgbClr val="24292E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38"/>
          <p:cNvSpPr txBox="1">
            <a:spLocks noGrp="1"/>
          </p:cNvSpPr>
          <p:nvPr>
            <p:ph type="body" idx="1"/>
          </p:nvPr>
        </p:nvSpPr>
        <p:spPr>
          <a:xfrm>
            <a:off x="457200" y="1828800"/>
            <a:ext cx="3831300" cy="2788800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800"/>
              <a:buChar char="●"/>
              <a:defRPr sz="1800">
                <a:solidFill>
                  <a:srgbClr val="24292E"/>
                </a:solidFill>
              </a:defRPr>
            </a:lvl1pPr>
            <a:lvl2pPr marL="914400" lvl="1" indent="-342900" rtl="0"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○"/>
              <a:defRPr sz="1800">
                <a:solidFill>
                  <a:srgbClr val="24292E"/>
                </a:solidFill>
              </a:defRPr>
            </a:lvl2pPr>
            <a:lvl3pPr marL="1371600" lvl="2" indent="-342900" rtl="0"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■"/>
              <a:defRPr sz="1800">
                <a:solidFill>
                  <a:srgbClr val="24292E"/>
                </a:solidFill>
              </a:defRPr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●"/>
              <a:defRPr sz="1800">
                <a:solidFill>
                  <a:srgbClr val="24292E"/>
                </a:solidFill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○"/>
              <a:defRPr sz="1800">
                <a:solidFill>
                  <a:srgbClr val="24292E"/>
                </a:solidFill>
              </a:defRPr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■"/>
              <a:defRPr sz="1800">
                <a:solidFill>
                  <a:srgbClr val="24292E"/>
                </a:solidFill>
              </a:defRPr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●"/>
              <a:defRPr sz="1800">
                <a:solidFill>
                  <a:srgbClr val="24292E"/>
                </a:solidFill>
              </a:defRPr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○"/>
              <a:defRPr sz="1800">
                <a:solidFill>
                  <a:srgbClr val="24292E"/>
                </a:solidFill>
              </a:defRPr>
            </a:lvl8pPr>
            <a:lvl9pPr marL="4114800" lvl="8" indent="-342900" rtl="0">
              <a:spcBef>
                <a:spcPts val="400"/>
              </a:spcBef>
              <a:spcAft>
                <a:spcPts val="400"/>
              </a:spcAft>
              <a:buClr>
                <a:srgbClr val="24292E"/>
              </a:buClr>
              <a:buSzPts val="1800"/>
              <a:buChar char="■"/>
              <a:defRPr sz="1800">
                <a:solidFill>
                  <a:srgbClr val="24292E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5824178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plit - Title + Bullets/Light">
  <p:cSld name="Split - Title + Bullets/Light">
    <p:bg>
      <p:bgPr>
        <a:solidFill>
          <a:srgbClr val="F6F8FA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8" name="Google Shape;118;p34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38313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Font typeface="Helvetica Neue"/>
              <a:buNone/>
              <a:defRPr sz="3000">
                <a:solidFill>
                  <a:srgbClr val="24292E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34"/>
          <p:cNvSpPr txBox="1">
            <a:spLocks noGrp="1"/>
          </p:cNvSpPr>
          <p:nvPr>
            <p:ph type="body" idx="1"/>
          </p:nvPr>
        </p:nvSpPr>
        <p:spPr>
          <a:xfrm>
            <a:off x="5029200" y="228600"/>
            <a:ext cx="37398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Helvetica Neue"/>
              <a:buChar char="●"/>
              <a:defRPr sz="1800">
                <a:solidFill>
                  <a:srgbClr val="24292E"/>
                </a:solidFill>
              </a:defRPr>
            </a:lvl1pPr>
            <a:lvl2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Helvetica Neue"/>
              <a:buChar char="○"/>
              <a:defRPr sz="1800">
                <a:solidFill>
                  <a:srgbClr val="24292E"/>
                </a:solidFill>
              </a:defRPr>
            </a:lvl2pPr>
            <a:lvl3pPr marL="137160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Helvetica Neue"/>
              <a:buChar char="■"/>
              <a:defRPr sz="1800">
                <a:solidFill>
                  <a:srgbClr val="24292E"/>
                </a:solidFill>
              </a:defRPr>
            </a:lvl3pPr>
            <a:lvl4pPr marL="1828800" lvl="3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Helvetica Neue"/>
              <a:buChar char="●"/>
              <a:defRPr sz="1800">
                <a:solidFill>
                  <a:srgbClr val="24292E"/>
                </a:solidFill>
              </a:defRPr>
            </a:lvl4pPr>
            <a:lvl5pPr marL="2286000" lvl="4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Helvetica Neue"/>
              <a:buChar char="○"/>
              <a:defRPr sz="1800">
                <a:solidFill>
                  <a:srgbClr val="24292E"/>
                </a:solidFill>
              </a:defRPr>
            </a:lvl5pPr>
            <a:lvl6pPr marL="2743200" lvl="5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■"/>
              <a:defRPr sz="1800">
                <a:solidFill>
                  <a:srgbClr val="24292E"/>
                </a:solidFill>
              </a:defRPr>
            </a:lvl6pPr>
            <a:lvl7pPr marL="3200400" lvl="6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●"/>
              <a:defRPr sz="1800">
                <a:solidFill>
                  <a:srgbClr val="24292E"/>
                </a:solidFill>
              </a:defRPr>
            </a:lvl7pPr>
            <a:lvl8pPr marL="3657600" lvl="7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4292E"/>
              </a:buClr>
              <a:buSzPts val="1800"/>
              <a:buChar char="○"/>
              <a:defRPr sz="1800">
                <a:solidFill>
                  <a:srgbClr val="24292E"/>
                </a:solidFill>
              </a:defRPr>
            </a:lvl8pPr>
            <a:lvl9pPr marL="4114800" lvl="8" indent="-3429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24292E"/>
              </a:buClr>
              <a:buSzPts val="1800"/>
              <a:buChar char="■"/>
              <a:defRPr sz="1800">
                <a:solidFill>
                  <a:srgbClr val="24292E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806267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Top 1">
  <p:cSld name="Title Top 1"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0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3000"/>
              <a:buNone/>
              <a:defRPr sz="3000">
                <a:solidFill>
                  <a:srgbClr val="24292E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46049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itle Text"/>
          <p:cNvSpPr txBox="1">
            <a:spLocks noGrp="1"/>
          </p:cNvSpPr>
          <p:nvPr>
            <p:ph type="title"/>
          </p:nvPr>
        </p:nvSpPr>
        <p:spPr>
          <a:xfrm>
            <a:off x="381000" y="3643312"/>
            <a:ext cx="8382000" cy="892969"/>
          </a:xfrm>
          <a:prstGeom prst="rect">
            <a:avLst/>
          </a:prstGeom>
        </p:spPr>
        <p:txBody>
          <a:bodyPr lIns="0" tIns="0" rIns="0" bIns="0" anchor="b"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BFDE061-2CAD-5447-A656-426F508AFB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Body Level One…"/>
          <p:cNvSpPr txBox="1">
            <a:spLocks noGrp="1"/>
          </p:cNvSpPr>
          <p:nvPr>
            <p:ph type="body" idx="1"/>
          </p:nvPr>
        </p:nvSpPr>
        <p:spPr>
          <a:xfrm>
            <a:off x="381000" y="1333500"/>
            <a:ext cx="8382000" cy="257175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69" name="Title Text"/>
          <p:cNvSpPr txBox="1">
            <a:spLocks noGrp="1"/>
          </p:cNvSpPr>
          <p:nvPr>
            <p:ph type="title"/>
          </p:nvPr>
        </p:nvSpPr>
        <p:spPr>
          <a:xfrm>
            <a:off x="666750" y="228600"/>
            <a:ext cx="7810500" cy="619125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8A7E90-15F2-0648-9069-0C0CBD9BCC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-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Body Level One…"/>
          <p:cNvSpPr txBox="1">
            <a:spLocks noGrp="1"/>
          </p:cNvSpPr>
          <p:nvPr>
            <p:ph type="body" idx="1"/>
          </p:nvPr>
        </p:nvSpPr>
        <p:spPr>
          <a:xfrm>
            <a:off x="381000" y="1333500"/>
            <a:ext cx="3811524" cy="257175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69" name="Title Text"/>
          <p:cNvSpPr txBox="1">
            <a:spLocks noGrp="1"/>
          </p:cNvSpPr>
          <p:nvPr>
            <p:ph type="title"/>
          </p:nvPr>
        </p:nvSpPr>
        <p:spPr>
          <a:xfrm>
            <a:off x="666750" y="228600"/>
            <a:ext cx="7810500" cy="619125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Body Level One…">
            <a:extLst>
              <a:ext uri="{FF2B5EF4-FFF2-40B4-BE49-F238E27FC236}">
                <a16:creationId xmlns:a16="http://schemas.microsoft.com/office/drawing/2014/main" id="{18E10D6A-5C6B-1847-88BE-2401C2995BF5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4951476" y="1333500"/>
            <a:ext cx="3824478" cy="257175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A162D09-B87E-644E-8CD7-8C7235C24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2325934302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-co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Body Level One…"/>
          <p:cNvSpPr txBox="1">
            <a:spLocks noGrp="1"/>
          </p:cNvSpPr>
          <p:nvPr>
            <p:ph type="body" idx="1"/>
          </p:nvPr>
        </p:nvSpPr>
        <p:spPr>
          <a:xfrm>
            <a:off x="394716" y="1333500"/>
            <a:ext cx="2554224" cy="257175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69" name="Title Text"/>
          <p:cNvSpPr txBox="1">
            <a:spLocks noGrp="1"/>
          </p:cNvSpPr>
          <p:nvPr>
            <p:ph type="title"/>
          </p:nvPr>
        </p:nvSpPr>
        <p:spPr>
          <a:xfrm>
            <a:off x="666750" y="228600"/>
            <a:ext cx="7810500" cy="619125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Body Level One…">
            <a:extLst>
              <a:ext uri="{FF2B5EF4-FFF2-40B4-BE49-F238E27FC236}">
                <a16:creationId xmlns:a16="http://schemas.microsoft.com/office/drawing/2014/main" id="{18E10D6A-5C6B-1847-88BE-2401C2995BF5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3281553" y="1333500"/>
            <a:ext cx="2554224" cy="257175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Body Level One…">
            <a:extLst>
              <a:ext uri="{FF2B5EF4-FFF2-40B4-BE49-F238E27FC236}">
                <a16:creationId xmlns:a16="http://schemas.microsoft.com/office/drawing/2014/main" id="{2ED7654A-4221-1347-A165-D808AD8E5978}"/>
              </a:ext>
            </a:extLst>
          </p:cNvPr>
          <p:cNvSpPr txBox="1">
            <a:spLocks noGrp="1"/>
          </p:cNvSpPr>
          <p:nvPr>
            <p:ph type="body" idx="11"/>
          </p:nvPr>
        </p:nvSpPr>
        <p:spPr>
          <a:xfrm>
            <a:off x="6168390" y="1333500"/>
            <a:ext cx="2554224" cy="2571750"/>
          </a:xfrm>
          <a:prstGeom prst="rect">
            <a:avLst/>
          </a:prstGeo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32CF18-47D3-A44E-9711-0356F13A687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92608877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81000" y="228600"/>
            <a:ext cx="8382009" cy="619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graphicFrame>
        <p:nvGraphicFramePr>
          <p:cNvPr id="4" name="Table"/>
          <p:cNvGraphicFramePr/>
          <p:nvPr/>
        </p:nvGraphicFramePr>
        <p:xfrm>
          <a:off x="241532" y="4814292"/>
          <a:ext cx="3968601" cy="180975"/>
        </p:xfrm>
        <a:graphic>
          <a:graphicData uri="http://schemas.openxmlformats.org/drawingml/2006/table">
            <a:tbl>
              <a:tblPr/>
              <a:tblGrid>
                <a:gridCol w="39686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586069"/>
                          </a:solidFill>
                          <a:latin typeface="SF Mono Bold"/>
                          <a:ea typeface="SF Mono Bold"/>
                          <a:cs typeface="SF Mono Bold"/>
                          <a:sym typeface="SF Mono Bold"/>
                        </a:defRPr>
                      </a:pPr>
                      <a:r>
                        <a:rPr sz="300"/>
                        <a:t> </a:t>
                      </a:r>
                    </a:p>
                  </a:txBody>
                  <a:tcPr marL="19050" marR="19050" marT="19050" marB="1905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381000" y="1165249"/>
            <a:ext cx="8382000" cy="3481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1B75F0-0BE7-6C41-860C-524EDF10A479}"/>
              </a:ext>
            </a:extLst>
          </p:cNvPr>
          <p:cNvPicPr>
            <a:picLocks noChangeAspect="1"/>
          </p:cNvPicPr>
          <p:nvPr userDrawn="1"/>
        </p:nvPicPr>
        <p:blipFill>
          <a:blip r:embed="rId54"/>
          <a:stretch>
            <a:fillRect/>
          </a:stretch>
        </p:blipFill>
        <p:spPr>
          <a:xfrm>
            <a:off x="8667750" y="4815302"/>
            <a:ext cx="190500" cy="184728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F9659-6509-F343-810B-ADE90E088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1338" y="4832887"/>
            <a:ext cx="535452" cy="1847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56606A"/>
                </a:solidFill>
              </a:defRPr>
            </a:lvl1pPr>
          </a:lstStyle>
          <a:p>
            <a:r>
              <a:rPr lang="en-US"/>
              <a:t>GitHub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08" r:id="rId8"/>
    <p:sldLayoutId id="2147483709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  <p:sldLayoutId id="2147483736" r:id="rId18"/>
    <p:sldLayoutId id="2147483737" r:id="rId19"/>
    <p:sldLayoutId id="2147483738" r:id="rId20"/>
    <p:sldLayoutId id="2147483739" r:id="rId21"/>
    <p:sldLayoutId id="2147483740" r:id="rId22"/>
    <p:sldLayoutId id="2147483741" r:id="rId23"/>
    <p:sldLayoutId id="2147483742" r:id="rId24"/>
    <p:sldLayoutId id="2147483711" r:id="rId25"/>
    <p:sldLayoutId id="2147483710" r:id="rId26"/>
    <p:sldLayoutId id="2147483743" r:id="rId27"/>
    <p:sldLayoutId id="2147483744" r:id="rId28"/>
    <p:sldLayoutId id="2147483745" r:id="rId29"/>
    <p:sldLayoutId id="2147483746" r:id="rId30"/>
    <p:sldLayoutId id="2147483747" r:id="rId31"/>
    <p:sldLayoutId id="2147483748" r:id="rId32"/>
    <p:sldLayoutId id="2147483749" r:id="rId33"/>
    <p:sldLayoutId id="2147483750" r:id="rId34"/>
    <p:sldLayoutId id="2147483751" r:id="rId35"/>
    <p:sldLayoutId id="2147483702" r:id="rId36"/>
    <p:sldLayoutId id="2147483703" r:id="rId37"/>
    <p:sldLayoutId id="2147483704" r:id="rId38"/>
    <p:sldLayoutId id="2147483705" r:id="rId39"/>
    <p:sldLayoutId id="2147483706" r:id="rId40"/>
    <p:sldLayoutId id="2147483712" r:id="rId41"/>
    <p:sldLayoutId id="2147483713" r:id="rId42"/>
    <p:sldLayoutId id="2147483714" r:id="rId43"/>
    <p:sldLayoutId id="2147483715" r:id="rId44"/>
    <p:sldLayoutId id="2147483716" r:id="rId45"/>
    <p:sldLayoutId id="2147483717" r:id="rId46"/>
    <p:sldLayoutId id="2147483718" r:id="rId47"/>
    <p:sldLayoutId id="2147483719" r:id="rId48"/>
    <p:sldLayoutId id="2147483720" r:id="rId49"/>
    <p:sldLayoutId id="2147483752" r:id="rId50"/>
    <p:sldLayoutId id="2147483753" r:id="rId51"/>
    <p:sldLayoutId id="2147483754" r:id="rId52"/>
  </p:sldLayoutIdLst>
  <p:transition spd="med"/>
  <p:hf sldNum="0" hdr="0" dt="0"/>
  <p:txStyles>
    <p:titleStyle>
      <a:lvl1pPr marL="0" marR="0" indent="0" algn="l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ctr" defTabSz="309563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309563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309563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309563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309563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309563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309563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309563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309563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85725" algn="ctr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171450" algn="ctr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257175" algn="ctr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342900" algn="ctr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428625" algn="ctr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514350" algn="ctr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600075" algn="ctr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685800" algn="ctr" defTabSz="309563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ctions/toolkit" TargetMode="External"/><Relationship Id="rId13" Type="http://schemas.openxmlformats.org/officeDocument/2006/relationships/hyperlink" Target="https://github.com/marketplace?type=actions" TargetMode="External"/><Relationship Id="rId3" Type="http://schemas.openxmlformats.org/officeDocument/2006/relationships/hyperlink" Target="https://docs.github.com/developers/apps" TargetMode="External"/><Relationship Id="rId7" Type="http://schemas.openxmlformats.org/officeDocument/2006/relationships/hyperlink" Target="https://probot.github.io/" TargetMode="External"/><Relationship Id="rId12" Type="http://schemas.openxmlformats.org/officeDocument/2006/relationships/hyperlink" Target="https://github.com/marketplace?type=app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docs.github.com/rest/overview/libraries" TargetMode="External"/><Relationship Id="rId11" Type="http://schemas.openxmlformats.org/officeDocument/2006/relationships/hyperlink" Target="https://github.com/marketplace" TargetMode="External"/><Relationship Id="rId5" Type="http://schemas.openxmlformats.org/officeDocument/2006/relationships/hyperlink" Target="https://docs.github.com/developers/webhooks-and-events" TargetMode="External"/><Relationship Id="rId10" Type="http://schemas.openxmlformats.org/officeDocument/2006/relationships/hyperlink" Target="https://github.com/actions/container-action" TargetMode="External"/><Relationship Id="rId4" Type="http://schemas.openxmlformats.org/officeDocument/2006/relationships/hyperlink" Target="https://docs.github.com/actions" TargetMode="External"/><Relationship Id="rId9" Type="http://schemas.openxmlformats.org/officeDocument/2006/relationships/hyperlink" Target="https://github.com/actions/javascript-action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github.com/actions/runner" TargetMode="External"/><Relationship Id="rId7" Type="http://schemas.openxmlformats.org/officeDocument/2006/relationships/hyperlink" Target="https://vercel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0.xml"/><Relationship Id="rId6" Type="http://schemas.openxmlformats.org/officeDocument/2006/relationships/hyperlink" Target="https://cloud.google.com/serverless/" TargetMode="External"/><Relationship Id="rId5" Type="http://schemas.openxmlformats.org/officeDocument/2006/relationships/hyperlink" Target="https://azure.microsoft.com/services/functions/" TargetMode="External"/><Relationship Id="rId4" Type="http://schemas.openxmlformats.org/officeDocument/2006/relationships/hyperlink" Target="https://aws.amazon.com/lambda/" TargetMode="External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ctokit?q=plugin&#160;&#8203;" TargetMode="External"/><Relationship Id="rId3" Type="http://schemas.openxmlformats.org/officeDocument/2006/relationships/image" Target="../media/image16.png"/><Relationship Id="rId7" Type="http://schemas.openxmlformats.org/officeDocument/2006/relationships/hyperlink" Target="https://docs.github.com/rest/guides/traversing-with-pagination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0.xml"/><Relationship Id="rId6" Type="http://schemas.openxmlformats.org/officeDocument/2006/relationships/hyperlink" Target="https://docs.github.com/rest/guides/best-practices-for-integrators#dealing-with-rate-limits" TargetMode="External"/><Relationship Id="rId5" Type="http://schemas.openxmlformats.org/officeDocument/2006/relationships/hyperlink" Target="https://docs.github.com/rest/guides/best-practices-for-integrators" TargetMode="External"/><Relationship Id="rId4" Type="http://schemas.openxmlformats.org/officeDocument/2006/relationships/image" Target="../media/image17.png"/><Relationship Id="rId9" Type="http://schemas.openxmlformats.org/officeDocument/2006/relationships/hyperlink" Target="https://docs.github.com/graphql/overview/resource-limitations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0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rest/overview/endpoints-available-for-github-app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21B24D-674B-4A44-B28D-C46B043B7D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1386" y="850344"/>
            <a:ext cx="2924865" cy="4592825"/>
          </a:xfrm>
        </p:spPr>
        <p:txBody>
          <a:bodyPr>
            <a:normAutofit/>
          </a:bodyPr>
          <a:lstStyle/>
          <a:p>
            <a:pPr marL="342900" algn="l">
              <a:lnSpc>
                <a:spcPct val="100000"/>
              </a:lnSpc>
            </a:pPr>
            <a:r>
              <a:rPr lang="en-DE" sz="1800" b="1" dirty="0">
                <a:latin typeface="Helvetica Neue"/>
                <a:ea typeface="Helvetica Neue" panose="02000503000000020004" pitchFamily="2" charset="0"/>
                <a:cs typeface="Arial"/>
              </a:rPr>
              <a:t>Resources:</a:t>
            </a:r>
            <a:br>
              <a:rPr lang="en-DE" sz="1800" b="1" dirty="0">
                <a:latin typeface="Helvetica Neue"/>
                <a:ea typeface="Helvetica Neue" panose="02000503000000020004" pitchFamily="2" charset="0"/>
                <a:cs typeface="Arial"/>
              </a:rPr>
            </a:br>
            <a:endParaRPr lang="en-US" sz="1800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514350" indent="-171450" algn="l">
              <a:lnSpc>
                <a:spcPct val="100000"/>
              </a:lnSpc>
              <a:buFont typeface="Arial"/>
              <a:buChar char="•"/>
            </a:pP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Apps</a:t>
            </a:r>
            <a:endParaRPr lang="en-US" sz="1100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514350" indent="-171450" algn="l">
              <a:lnSpc>
                <a:spcPct val="100000"/>
              </a:lnSpc>
              <a:buFont typeface="Arial"/>
              <a:buChar char="•"/>
            </a:pP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Actions</a:t>
            </a:r>
            <a:endParaRPr lang="en-US" sz="1100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514350" indent="-171450" algn="l">
              <a:lnSpc>
                <a:spcPct val="100000"/>
              </a:lnSpc>
              <a:buFont typeface="Arial"/>
              <a:buChar char="•"/>
            </a:pP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Webhooks and events</a:t>
            </a:r>
            <a:endParaRPr lang="en-US" sz="1100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514350" indent="-171450" algn="l">
              <a:lnSpc>
                <a:spcPct val="100000"/>
              </a:lnSpc>
              <a:buFont typeface="Arial"/>
              <a:buChar char="•"/>
            </a:pP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Octokit libraries</a:t>
            </a:r>
            <a:endParaRPr lang="en-US" sz="1100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514350" indent="-171450" algn="l">
              <a:lnSpc>
                <a:spcPct val="100000"/>
              </a:lnSpc>
              <a:buFont typeface="Arial"/>
              <a:buChar char="•"/>
            </a:pP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Probot</a:t>
            </a:r>
            <a:endParaRPr lang="en-US" sz="1100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514350" indent="-171450" algn="l">
              <a:lnSpc>
                <a:spcPct val="100000"/>
              </a:lnSpc>
              <a:buFont typeface="Arial"/>
              <a:buChar char="•"/>
            </a:pP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ToolKit for GitHub Actions</a:t>
            </a:r>
            <a:endParaRPr lang="en-US" sz="1100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514350" indent="-171450" algn="l">
              <a:lnSpc>
                <a:spcPct val="100000"/>
              </a:lnSpc>
              <a:buFont typeface="Arial"/>
              <a:buChar char="•"/>
            </a:pP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JavaScript action</a:t>
            </a: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</a:rPr>
              <a:t> template</a:t>
            </a:r>
            <a:endParaRPr lang="en-US" sz="1100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514350" indent="-171450" algn="l">
              <a:lnSpc>
                <a:spcPct val="100000"/>
              </a:lnSpc>
              <a:buFont typeface="Arial"/>
              <a:buChar char="•"/>
            </a:pP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 action</a:t>
            </a: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</a:rPr>
              <a:t> template</a:t>
            </a:r>
            <a:endParaRPr lang="en-US" sz="1100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514350" indent="-171450" algn="l">
              <a:lnSpc>
                <a:spcPct val="100000"/>
              </a:lnSpc>
              <a:buFont typeface="Arial"/>
              <a:buChar char="•"/>
            </a:pP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Marketplace</a:t>
            </a:r>
            <a:br>
              <a:rPr lang="en" sz="1100" dirty="0">
                <a:latin typeface="Helvetica Neue"/>
                <a:ea typeface="Helvetica Neue" panose="02000503000000020004" pitchFamily="2" charset="0"/>
                <a:cs typeface="Arial" panose="020B0604020202020204" pitchFamily="34" charset="0"/>
              </a:rPr>
            </a:b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</a:rPr>
              <a:t>filterable by </a:t>
            </a: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Apps</a:t>
            </a: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</a:rPr>
              <a:t> or </a:t>
            </a:r>
            <a:r>
              <a:rPr lang="en" sz="1100" dirty="0">
                <a:latin typeface="Helvetica Neue"/>
                <a:ea typeface="Helvetica Neue" panose="02000503000000020004" pitchFamily="2" charset="0"/>
                <a:cs typeface="Arial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Actions</a:t>
            </a:r>
            <a:endParaRPr lang="en-GB" sz="1100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514350" indent="-171450" algn="l">
              <a:lnSpc>
                <a:spcPct val="100000"/>
              </a:lnSpc>
              <a:buFont typeface="Arial"/>
              <a:buChar char="•"/>
            </a:pPr>
            <a:endParaRPr lang="en-GB" sz="1800" dirty="0">
              <a:latin typeface="Helvetica Neue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461588-F23F-794D-A7CB-9D470E913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DE" sz="3600">
                <a:latin typeface="Helvetica Neue"/>
                <a:ea typeface="Helvetica Neue" panose="02000503000000020004" pitchFamily="2" charset="0"/>
                <a:cs typeface="Arial"/>
              </a:rPr>
              <a:t>Presenter notes</a:t>
            </a:r>
            <a:endParaRPr lang="en-US" sz="3600">
              <a:latin typeface="Helvetica Neue"/>
              <a:ea typeface="Helvetica Neue" panose="02000503000000020004" pitchFamily="2" charset="0"/>
              <a:cs typeface="Ari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6294AD-5E81-DC4C-AF5A-8F28F6B911A4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294888" y="847725"/>
            <a:ext cx="2554224" cy="2949155"/>
          </a:xfrm>
        </p:spPr>
        <p:txBody>
          <a:bodyPr>
            <a:normAutofit/>
          </a:bodyPr>
          <a:lstStyle/>
          <a:p>
            <a:pPr algn="l"/>
            <a:r>
              <a:rPr lang="en-DE" sz="1800" b="1" dirty="0">
                <a:latin typeface="Helvetica Neue"/>
                <a:ea typeface="Helvetica Neue" panose="02000503000000020004" pitchFamily="2" charset="0"/>
                <a:cs typeface="Arial" panose="020B0604020202020204" pitchFamily="34" charset="0"/>
              </a:rPr>
              <a:t>Demo prep:</a:t>
            </a:r>
            <a:br>
              <a:rPr lang="en-US" sz="1800" b="1" dirty="0">
                <a:latin typeface="Helvetica Neue"/>
                <a:ea typeface="Helvetica Neue" panose="02000503000000020004" pitchFamily="2" charset="0"/>
                <a:cs typeface="Arial" panose="020B0604020202020204" pitchFamily="34" charset="0"/>
              </a:rPr>
            </a:br>
            <a:endParaRPr lang="en-US" sz="1800" b="1" dirty="0">
              <a:latin typeface="Helvetica Neue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257175" indent="-257175" algn="l">
              <a:buFont typeface="Arial,Sans-Serif"/>
              <a:buChar char="•"/>
            </a:pPr>
            <a:r>
              <a:rPr lang="en-US" sz="1100" dirty="0">
                <a:latin typeface="Helvetica Neue"/>
                <a:ea typeface="+mn-lt"/>
                <a:cs typeface="+mn-lt"/>
              </a:rPr>
              <a:t>UI walkthrough – generating a personal access token</a:t>
            </a:r>
          </a:p>
          <a:p>
            <a:pPr marL="257175" indent="-257175" algn="l">
              <a:buFont typeface="Arial,Sans-Serif"/>
              <a:buChar char="•"/>
            </a:pPr>
            <a:r>
              <a:rPr lang="en-US" sz="1100" dirty="0">
                <a:latin typeface="Helvetica Neue"/>
                <a:ea typeface="+mn-lt"/>
                <a:cs typeface="+mn-lt"/>
              </a:rPr>
              <a:t>UI walkthrough – Generating an </a:t>
            </a:r>
            <a:r>
              <a:rPr lang="en-US" sz="1100" dirty="0" err="1">
                <a:latin typeface="Helvetica Neue"/>
                <a:ea typeface="+mn-lt"/>
                <a:cs typeface="+mn-lt"/>
              </a:rPr>
              <a:t>Oauth</a:t>
            </a:r>
            <a:r>
              <a:rPr lang="en-US" sz="1100" dirty="0">
                <a:latin typeface="Helvetica Neue"/>
                <a:ea typeface="+mn-lt"/>
                <a:cs typeface="+mn-lt"/>
              </a:rPr>
              <a:t> token</a:t>
            </a:r>
          </a:p>
          <a:p>
            <a:pPr algn="l"/>
            <a:endParaRPr lang="en-DE" sz="3000" b="1" dirty="0">
              <a:latin typeface="Helvetica Neue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257175" indent="-257175" algn="l">
              <a:buFont typeface="Arial" panose="020B0604020202020204" pitchFamily="34" charset="0"/>
              <a:buChar char="•"/>
            </a:pPr>
            <a:endParaRPr lang="en-DE" sz="1100" dirty="0">
              <a:latin typeface="Helvetica Neue" panose="02000503000000020004" pitchFamily="2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algn="l"/>
            <a:endParaRPr lang="en-DE" dirty="0">
              <a:latin typeface="Helvetica Neue" panose="02000503000000020004" pitchFamily="2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C7B76F-C83F-0F49-8A43-1C95BE1C8D5C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5974389" y="847725"/>
            <a:ext cx="2554224" cy="2947220"/>
          </a:xfrm>
        </p:spPr>
        <p:txBody>
          <a:bodyPr/>
          <a:lstStyle/>
          <a:p>
            <a:pPr algn="l"/>
            <a:r>
              <a:rPr lang="en-DE" sz="1800" b="1" dirty="0">
                <a:latin typeface="Helvetica Neue"/>
                <a:ea typeface="Helvetica Neue" panose="02000503000000020004" pitchFamily="2" charset="0"/>
                <a:cs typeface="Arial"/>
              </a:rPr>
              <a:t>FAQ:</a:t>
            </a:r>
            <a:endParaRPr lang="en-US" sz="1800" b="1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algn="l"/>
            <a:r>
              <a:rPr lang="en-DE" sz="1100" dirty="0">
                <a:latin typeface="Helvetica Neue"/>
                <a:ea typeface="Helvetica Neue" panose="02000503000000020004" pitchFamily="2" charset="0"/>
                <a:cs typeface="Arial"/>
              </a:rPr>
              <a:t>On several slides, between sections</a:t>
            </a:r>
            <a:endParaRPr lang="en-US" sz="1100" dirty="0">
              <a:latin typeface="Helvetica Neue"/>
              <a:ea typeface="Helvetica Neue" panose="02000503000000020004" pitchFamily="2" charset="0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6AACA-1D63-FF42-B81E-D65D004C2CF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GitHub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DD9E34AA-5F85-6942-97F6-A402E221A01C}"/>
              </a:ext>
            </a:extLst>
          </p:cNvPr>
          <p:cNvSpPr txBox="1">
            <a:spLocks/>
          </p:cNvSpPr>
          <p:nvPr/>
        </p:nvSpPr>
        <p:spPr>
          <a:xfrm>
            <a:off x="5986468" y="1523705"/>
            <a:ext cx="2554224" cy="1860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19050" tIns="19050" rIns="19050" bIns="19050" anchor="t">
            <a:normAutofit/>
          </a:bodyPr>
          <a:lstStyle>
            <a:lvl1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l"/>
            <a:r>
              <a:rPr lang="en-DE" sz="1800" b="1" dirty="0">
                <a:latin typeface="Helvetica Neue"/>
                <a:ea typeface="Helvetica Neue" panose="02000503000000020004" pitchFamily="2" charset="0"/>
                <a:cs typeface="Arial"/>
              </a:rPr>
              <a:t>Customer stories:</a:t>
            </a:r>
            <a:endParaRPr lang="en-US" sz="1800" b="1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algn="l"/>
            <a:r>
              <a:rPr lang="en-DE" sz="1100" dirty="0">
                <a:latin typeface="Helvetica Neue"/>
                <a:ea typeface="Helvetica Neue" panose="02000503000000020004" pitchFamily="2" charset="0"/>
                <a:cs typeface="Arial"/>
              </a:rPr>
              <a:t>N/A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324207-6E62-C740-A5CA-100F7C7B1FD7}"/>
              </a:ext>
            </a:extLst>
          </p:cNvPr>
          <p:cNvSpPr txBox="1"/>
          <p:nvPr/>
        </p:nvSpPr>
        <p:spPr>
          <a:xfrm>
            <a:off x="1880420" y="1454807"/>
            <a:ext cx="38537" cy="2539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endParaRPr lang="en-DE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2ACEB98-DD84-8A4D-B881-C1941861F476}"/>
              </a:ext>
            </a:extLst>
          </p:cNvPr>
          <p:cNvSpPr txBox="1">
            <a:spLocks/>
          </p:cNvSpPr>
          <p:nvPr/>
        </p:nvSpPr>
        <p:spPr>
          <a:xfrm>
            <a:off x="5975992" y="2199685"/>
            <a:ext cx="2554224" cy="1860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19050" tIns="19050" rIns="19050" bIns="19050" anchor="t">
            <a:normAutofit/>
          </a:bodyPr>
          <a:lstStyle>
            <a:lvl1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l"/>
            <a:r>
              <a:rPr lang="de-DE" sz="1800" b="1" dirty="0" err="1">
                <a:latin typeface="Helvetica Neue"/>
                <a:ea typeface="Helvetica Neue" panose="02000503000000020004" pitchFamily="2" charset="0"/>
                <a:cs typeface="Arial"/>
              </a:rPr>
              <a:t>Expected</a:t>
            </a:r>
            <a:r>
              <a:rPr lang="de-DE" sz="1800" b="1" dirty="0">
                <a:latin typeface="Helvetica Neue"/>
                <a:ea typeface="Helvetica Neue" panose="02000503000000020004" pitchFamily="2" charset="0"/>
                <a:cs typeface="Arial"/>
              </a:rPr>
              <a:t> </a:t>
            </a:r>
            <a:r>
              <a:rPr lang="de-DE" sz="1800" b="1" dirty="0" err="1">
                <a:latin typeface="Helvetica Neue"/>
                <a:ea typeface="Helvetica Neue" panose="02000503000000020004" pitchFamily="2" charset="0"/>
                <a:cs typeface="Arial"/>
              </a:rPr>
              <a:t>timing</a:t>
            </a:r>
            <a:r>
              <a:rPr lang="de-DE" sz="1800" b="1" dirty="0">
                <a:latin typeface="Helvetica Neue"/>
                <a:ea typeface="Helvetica Neue" panose="02000503000000020004" pitchFamily="2" charset="0"/>
                <a:cs typeface="Arial"/>
              </a:rPr>
              <a:t>:</a:t>
            </a:r>
            <a:endParaRPr lang="en-US" sz="1800" b="1" dirty="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algn="l"/>
            <a:r>
              <a:rPr lang="en-DE" sz="1100" dirty="0">
                <a:latin typeface="Helvetica Neue"/>
                <a:ea typeface="Helvetica Neue" panose="02000503000000020004" pitchFamily="2" charset="0"/>
                <a:cs typeface="Arial"/>
              </a:rPr>
              <a:t>N/A</a:t>
            </a:r>
          </a:p>
        </p:txBody>
      </p:sp>
    </p:spTree>
    <p:extLst>
      <p:ext uri="{BB962C8B-B14F-4D97-AF65-F5344CB8AC3E}">
        <p14:creationId xmlns:p14="http://schemas.microsoft.com/office/powerpoint/2010/main" val="760482125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99"/>
          <p:cNvSpPr txBox="1">
            <a:spLocks noGrp="1"/>
          </p:cNvSpPr>
          <p:nvPr>
            <p:ph type="body" idx="1"/>
          </p:nvPr>
        </p:nvSpPr>
        <p:spPr>
          <a:xfrm>
            <a:off x="4850800" y="912700"/>
            <a:ext cx="3831300" cy="32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GitHub Actions</a:t>
            </a:r>
            <a:endParaRPr lang="en-US" sz="1800" b="1">
              <a:solidFill>
                <a:srgbClr val="000000"/>
              </a:solidFill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1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Runs on GitHub hosted runners</a:t>
            </a:r>
            <a:endParaRPr sz="1100">
              <a:solidFill>
                <a:srgbClr val="0000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1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Runs on self-hosted runners</a:t>
            </a:r>
            <a:endParaRPr sz="1100">
              <a:solidFill>
                <a:srgbClr val="0000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  <a:p>
            <a:pPr lvl="1" indent="-292100" algn="l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000"/>
            </a:pPr>
            <a:r>
              <a:rPr lang="en" sz="11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Open source: </a:t>
            </a:r>
            <a:r>
              <a:rPr lang="en" sz="1100" u="sng">
                <a:solidFill>
                  <a:schemeClr val="hlink"/>
                </a:solidFill>
                <a:latin typeface="Helvetica Neue"/>
                <a:ea typeface="Helvetica Neue" panose="02000503000000020004" pitchFamily="2" charset="0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https://github.com/actions/runner</a:t>
            </a:r>
            <a:r>
              <a:rPr lang="en" sz="11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 </a:t>
            </a:r>
            <a:endParaRPr sz="1100">
              <a:solidFill>
                <a:srgbClr val="000000"/>
              </a:solidFill>
              <a:latin typeface="Helvetica Neue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91440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</a:pPr>
            <a:r>
              <a:rPr lang="en" sz="11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Create your own custom runner with whatever customizations you need (more hardware, OS, on-prem, in cloud, </a:t>
            </a:r>
            <a:r>
              <a:rPr lang="en" sz="1100" err="1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etc</a:t>
            </a:r>
            <a:r>
              <a:rPr lang="en" sz="11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)</a:t>
            </a:r>
            <a:endParaRPr sz="1100">
              <a:solidFill>
                <a:srgbClr val="0000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  <a:p>
            <a:pPr marL="91440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</a:pPr>
            <a:r>
              <a:rPr lang="en" sz="11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Free to use with GitHub Actions, but you're responsible for cost of maintaining your runner machines</a:t>
            </a:r>
            <a:endParaRPr sz="1100">
              <a:solidFill>
                <a:srgbClr val="0000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</p:txBody>
      </p:sp>
      <p:sp>
        <p:nvSpPr>
          <p:cNvPr id="671" name="Google Shape;671;p99"/>
          <p:cNvSpPr txBox="1">
            <a:spLocks noGrp="1"/>
          </p:cNvSpPr>
          <p:nvPr>
            <p:ph type="body" idx="1"/>
          </p:nvPr>
        </p:nvSpPr>
        <p:spPr>
          <a:xfrm>
            <a:off x="457200" y="912600"/>
            <a:ext cx="3831300" cy="32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457200" algn="l">
              <a:lnSpc>
                <a:spcPct val="100000"/>
              </a:lnSpc>
              <a:buNone/>
            </a:pPr>
            <a:r>
              <a:rPr lang="en" b="1">
                <a:solidFill>
                  <a:srgbClr val="000000"/>
                </a:solidFill>
                <a:latin typeface="Helvetica Neue"/>
                <a:cs typeface="Arial"/>
              </a:rPr>
              <a:t>GitHub Apps</a:t>
            </a:r>
            <a:endParaRPr lang="en-US" b="1">
              <a:solidFill>
                <a:srgbClr val="000000"/>
              </a:solidFill>
              <a:latin typeface="Helvetica Neue"/>
              <a:cs typeface="Arial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1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Your own “webserver”</a:t>
            </a:r>
            <a:endParaRPr sz="1100">
              <a:solidFill>
                <a:srgbClr val="0000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1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Serverless</a:t>
            </a:r>
            <a:endParaRPr sz="1100">
              <a:solidFill>
                <a:srgbClr val="0000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  <a:p>
            <a:pPr marL="91440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</a:pPr>
            <a:r>
              <a:rPr lang="en" sz="1100" u="sng">
                <a:solidFill>
                  <a:schemeClr val="hlink"/>
                </a:solidFill>
                <a:latin typeface="Helvetica Neue"/>
                <a:ea typeface="Helvetica Neue" panose="02000503000000020004" pitchFamily="2" charset="0"/>
                <a:cs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AWS Lambda</a:t>
            </a:r>
            <a:endParaRPr sz="1100">
              <a:solidFill>
                <a:schemeClr val="hlink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  <a:p>
            <a:pPr marL="91440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</a:pPr>
            <a:r>
              <a:rPr lang="en" sz="1100" u="sng">
                <a:solidFill>
                  <a:schemeClr val="hlink"/>
                </a:solidFill>
                <a:latin typeface="Helvetica Neue"/>
                <a:ea typeface="Helvetica Neue" panose="02000503000000020004" pitchFamily="2" charset="0"/>
                <a:cs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Azure Functions</a:t>
            </a:r>
            <a:endParaRPr sz="1100">
              <a:solidFill>
                <a:schemeClr val="hlink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  <a:p>
            <a:pPr marL="91440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</a:pPr>
            <a:r>
              <a:rPr lang="en" sz="1100" u="sng">
                <a:solidFill>
                  <a:schemeClr val="hlink"/>
                </a:solidFill>
                <a:latin typeface="Helvetica Neue"/>
                <a:ea typeface="Helvetica Neue" panose="02000503000000020004" pitchFamily="2" charset="0"/>
                <a:cs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GCP Serverless</a:t>
            </a:r>
            <a:endParaRPr sz="1100">
              <a:solidFill>
                <a:schemeClr val="hlink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  <a:p>
            <a:pPr lvl="1" indent="-292100" algn="l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buSzPts val="1000"/>
            </a:pPr>
            <a:r>
              <a:rPr lang="en" sz="1100" u="sng">
                <a:solidFill>
                  <a:schemeClr val="hlink"/>
                </a:solidFill>
                <a:latin typeface="Helvetica Neue"/>
                <a:ea typeface="Helvetica Neue" panose="02000503000000020004" pitchFamily="2" charset="0"/>
                <a:cs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Vercel</a:t>
            </a:r>
            <a:r>
              <a:rPr lang="en" sz="11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 </a:t>
            </a:r>
            <a:endParaRPr sz="1100">
              <a:solidFill>
                <a:srgbClr val="0000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pic>
        <p:nvPicPr>
          <p:cNvPr id="672" name="Google Shape;672;p9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7200" y="912688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99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850800" y="912688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674" name="Google Shape;674;p99"/>
          <p:cNvSpPr txBox="1">
            <a:spLocks noGrp="1"/>
          </p:cNvSpPr>
          <p:nvPr>
            <p:ph type="title"/>
          </p:nvPr>
        </p:nvSpPr>
        <p:spPr>
          <a:xfrm>
            <a:off x="477021" y="162531"/>
            <a:ext cx="8229600" cy="508800"/>
          </a:xfrm>
          <a:prstGeom prst="rect">
            <a:avLst/>
          </a:prstGeom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algn="ctr"/>
            <a:r>
              <a:rPr lang="en" sz="3600">
                <a:latin typeface="Helvetica Neue"/>
                <a:ea typeface="Helvetica Neue" panose="02000503000000020004" pitchFamily="2" charset="0"/>
                <a:cs typeface="Arial"/>
              </a:rPr>
              <a:t>Host apps and Actions</a:t>
            </a:r>
            <a:endParaRPr lang="en-US" sz="3600">
              <a:latin typeface="Helvetica Neue"/>
              <a:ea typeface="Helvetica Neue" panose="02000503000000020004" pitchFamily="2" charset="0"/>
              <a:cs typeface="Arial"/>
            </a:endParaRPr>
          </a:p>
        </p:txBody>
      </p:sp>
      <p:sp>
        <p:nvSpPr>
          <p:cNvPr id="675" name="Google Shape;675;p99"/>
          <p:cNvSpPr txBox="1"/>
          <p:nvPr/>
        </p:nvSpPr>
        <p:spPr>
          <a:xfrm>
            <a:off x="1956974" y="4310676"/>
            <a:ext cx="5272997" cy="356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1100" b="1">
                <a:solidFill>
                  <a:schemeClr val="dk1"/>
                </a:solidFill>
                <a:latin typeface="Helvetica Neue"/>
                <a:ea typeface="Helvetica Neue" panose="02000503000000020004" pitchFamily="2" charset="0"/>
                <a:sym typeface="Helvetica Neue"/>
              </a:rPr>
              <a:t>GitHub recommends against using self-hosted runners for public repos. </a:t>
            </a:r>
            <a:endParaRPr lang="en-US" sz="1100" b="1">
              <a:solidFill>
                <a:schemeClr val="dk1"/>
              </a:solidFill>
              <a:latin typeface="Helvetica Neue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104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Google Shape;682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6449" y="240297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" name="Google Shape;683;p10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40383" y="240297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684" name="Google Shape;684;p100"/>
          <p:cNvSpPr txBox="1">
            <a:spLocks noGrp="1"/>
          </p:cNvSpPr>
          <p:nvPr>
            <p:ph type="title"/>
          </p:nvPr>
        </p:nvSpPr>
        <p:spPr>
          <a:xfrm>
            <a:off x="2153524" y="215521"/>
            <a:ext cx="4536323" cy="508800"/>
          </a:xfrm>
          <a:prstGeom prst="rect">
            <a:avLst/>
          </a:prstGeom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algn="ctr"/>
            <a:r>
              <a:rPr lang="en" sz="3600">
                <a:latin typeface="Helvetica Neue"/>
                <a:cs typeface="Arial"/>
              </a:rPr>
              <a:t>Apps and Actions</a:t>
            </a:r>
            <a:endParaRPr lang="en-US" sz="3600">
              <a:cs typeface="Arial"/>
            </a:endParaRPr>
          </a:p>
        </p:txBody>
      </p:sp>
      <p:sp>
        <p:nvSpPr>
          <p:cNvPr id="685" name="Google Shape;685;p100"/>
          <p:cNvSpPr txBox="1">
            <a:spLocks noGrp="1"/>
          </p:cNvSpPr>
          <p:nvPr>
            <p:ph type="body" idx="1"/>
          </p:nvPr>
        </p:nvSpPr>
        <p:spPr>
          <a:xfrm>
            <a:off x="402948" y="1214853"/>
            <a:ext cx="8054006" cy="33184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Follow </a:t>
            </a:r>
            <a:r>
              <a:rPr lang="en" u="sng">
                <a:solidFill>
                  <a:schemeClr val="hlink"/>
                </a:solidFill>
                <a:latin typeface="Helvetica Neue"/>
                <a:ea typeface="Helvetica Neue" panose="02000503000000020004" pitchFamily="2" charset="0"/>
                <a:cs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best practices for integrators</a:t>
            </a:r>
            <a:endParaRPr lang="en-US">
              <a:solidFill>
                <a:schemeClr val="hlink"/>
              </a:solidFill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Adhere to </a:t>
            </a:r>
            <a:r>
              <a:rPr lang="en" u="sng">
                <a:solidFill>
                  <a:schemeClr val="hlink"/>
                </a:solidFill>
                <a:latin typeface="Helvetica Neue"/>
                <a:ea typeface="Helvetica Neue" panose="02000503000000020004" pitchFamily="2" charset="0"/>
                <a:cs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rate limits</a:t>
            </a:r>
            <a:endParaRPr>
              <a:solidFill>
                <a:schemeClr val="hlink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Use </a:t>
            </a:r>
            <a:r>
              <a:rPr lang="en" u="sng">
                <a:solidFill>
                  <a:schemeClr val="hlink"/>
                </a:solidFill>
                <a:latin typeface="Helvetica Neue"/>
                <a:ea typeface="Helvetica Neue" panose="02000503000000020004" pitchFamily="2" charset="0"/>
                <a:cs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pagination</a:t>
            </a:r>
            <a:endParaRPr>
              <a:solidFill>
                <a:schemeClr val="hlink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  <a:p>
            <a:pPr indent="-317500" algn="l">
              <a:lnSpc>
                <a:spcPct val="150000"/>
              </a:lnSpc>
              <a:buClr>
                <a:srgbClr val="000000"/>
              </a:buClr>
              <a:buSzPts val="1400"/>
            </a:pPr>
            <a:r>
              <a:rPr lang="en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Use </a:t>
            </a:r>
            <a:r>
              <a:rPr lang="en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  <a:hlinkClick r:id="rId8"/>
              </a:rPr>
              <a:t>Octokit plugins</a:t>
            </a:r>
            <a:r>
              <a:rPr lang="en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 </a:t>
            </a:r>
            <a:endParaRPr>
              <a:solidFill>
                <a:srgbClr val="000000"/>
              </a:solidFill>
              <a:latin typeface="Helvetica Neue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Understand </a:t>
            </a:r>
            <a:r>
              <a:rPr lang="en" err="1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GraphQL</a:t>
            </a:r>
            <a:r>
              <a:rPr lang="en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 </a:t>
            </a:r>
            <a:r>
              <a:rPr lang="en" u="sng">
                <a:solidFill>
                  <a:schemeClr val="hlink"/>
                </a:solidFill>
                <a:latin typeface="Helvetica Neue"/>
                <a:ea typeface="Helvetica Neue" panose="02000503000000020004" pitchFamily="2" charset="0"/>
                <a:cs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 limitations</a:t>
            </a:r>
            <a:r>
              <a:rPr lang="en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 and query costs</a:t>
            </a:r>
            <a:endParaRPr>
              <a:solidFill>
                <a:srgbClr val="0000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2606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F8F4BFD-8BA1-407E-888B-2666CEE6DC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724214-DE9A-4460-A13C-F5ADE06D9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Neue"/>
                <a:ea typeface="Helvetica Neue" panose="02000503000000020004" pitchFamily="2" charset="0"/>
                <a:cs typeface="Arial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791095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50360-F8AF-41F3-8F52-4DC688475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>
                <a:latin typeface="Helvetica Neue"/>
                <a:ea typeface="Helvetica Neue" panose="02000503000000020004" pitchFamily="2" charset="0"/>
                <a:cs typeface="Arial"/>
              </a:rPr>
              <a:t>GitHub</a:t>
            </a:r>
            <a:r>
              <a:rPr lang="en-US" sz="3600">
                <a:latin typeface="Helvetica Neue"/>
                <a:cs typeface="Arial"/>
              </a:rPr>
              <a:t> apps</a:t>
            </a:r>
          </a:p>
        </p:txBody>
      </p:sp>
    </p:spTree>
    <p:extLst>
      <p:ext uri="{BB962C8B-B14F-4D97-AF65-F5344CB8AC3E}">
        <p14:creationId xmlns:p14="http://schemas.microsoft.com/office/powerpoint/2010/main" val="251002918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461588-F23F-794D-A7CB-9D470E91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8382000" cy="592095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DE"/>
              <a:t>This module will enable you to:</a:t>
            </a:r>
            <a:endParaRPr lang="en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6AACA-1D63-FF42-B81E-D65D004C2C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anchor="ctr">
            <a:normAutofit fontScale="77500" lnSpcReduction="20000"/>
          </a:bodyPr>
          <a:lstStyle/>
          <a:p>
            <a:pPr>
              <a:spcAft>
                <a:spcPts val="225"/>
              </a:spcAft>
            </a:pPr>
            <a:r>
              <a:rPr lang="en-US"/>
              <a:t>GitHub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21B24D-674B-4A44-B28D-C46B043B7DF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180350" y="1572289"/>
            <a:ext cx="7129022" cy="2486690"/>
          </a:xfrm>
        </p:spPr>
        <p:txBody>
          <a:bodyPr anchor="t">
            <a:norm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DE" sz="2400" dirty="0">
                <a:latin typeface="Helvetica Neue"/>
                <a:ea typeface="Helvetica Neue" panose="02000503000000020004" pitchFamily="2" charset="0"/>
                <a:cs typeface="Arial"/>
              </a:rPr>
              <a:t>Discuss and describe different applications and functionalities of GitHub apps</a:t>
            </a:r>
            <a:endParaRPr lang="en-DE" sz="2400" dirty="0">
              <a:latin typeface="Helvetica Neue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DD9E34AA-5F85-6942-97F6-A402E221A01C}"/>
              </a:ext>
            </a:extLst>
          </p:cNvPr>
          <p:cNvSpPr txBox="1">
            <a:spLocks/>
          </p:cNvSpPr>
          <p:nvPr/>
        </p:nvSpPr>
        <p:spPr>
          <a:xfrm>
            <a:off x="6168390" y="2696663"/>
            <a:ext cx="2554224" cy="1860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19050" tIns="19050" rIns="19050" bIns="19050" anchor="t">
            <a:normAutofit/>
          </a:bodyPr>
          <a:lstStyle>
            <a:lvl1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0" algn="ctr" defTabSz="82550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algn="l"/>
            <a:endParaRPr lang="en-DE" sz="2100"/>
          </a:p>
        </p:txBody>
      </p:sp>
    </p:spTree>
    <p:extLst>
      <p:ext uri="{BB962C8B-B14F-4D97-AF65-F5344CB8AC3E}">
        <p14:creationId xmlns:p14="http://schemas.microsoft.com/office/powerpoint/2010/main" val="189519411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93"/>
          <p:cNvSpPr txBox="1">
            <a:spLocks noGrp="1"/>
          </p:cNvSpPr>
          <p:nvPr>
            <p:ph type="body" idx="1"/>
          </p:nvPr>
        </p:nvSpPr>
        <p:spPr>
          <a:xfrm>
            <a:off x="4850800" y="912700"/>
            <a:ext cx="3928347" cy="40069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GitHub Actions</a:t>
            </a:r>
            <a:endParaRPr lang="en-US" sz="1800" b="1">
              <a:solidFill>
                <a:srgbClr val="000000"/>
              </a:solidFill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Essentially “headless,” i.e. it does not require user interaction or uses GitHub for its user interface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Integration does not need to persist data in a database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Wraps an existing CLI, or API</a:t>
            </a:r>
          </a:p>
          <a:p>
            <a:pPr indent="-317500" algn="l">
              <a:lnSpc>
                <a:spcPct val="150000"/>
              </a:lnSpc>
              <a:buClr>
                <a:srgbClr val="000000"/>
              </a:buClr>
              <a:buSzPts val="1400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Comfort with your action code being (publicly) visible </a:t>
            </a:r>
            <a:endParaRPr lang="en-US" sz="1200">
              <a:solidFill>
                <a:srgbClr val="000000"/>
              </a:solidFill>
              <a:latin typeface="Helvetica Neue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Prefer GitHub to run your integration</a:t>
            </a:r>
          </a:p>
        </p:txBody>
      </p:sp>
      <p:sp>
        <p:nvSpPr>
          <p:cNvPr id="624" name="Google Shape;624;p93"/>
          <p:cNvSpPr txBox="1">
            <a:spLocks noGrp="1"/>
          </p:cNvSpPr>
          <p:nvPr>
            <p:ph type="body" idx="1"/>
          </p:nvPr>
        </p:nvSpPr>
        <p:spPr>
          <a:xfrm>
            <a:off x="457200" y="912600"/>
            <a:ext cx="4057743" cy="40069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GitHub </a:t>
            </a:r>
            <a:r>
              <a:rPr lang="en" b="1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apps</a:t>
            </a:r>
            <a:endParaRPr lang="en-US" sz="1800" b="1">
              <a:solidFill>
                <a:srgbClr val="000000"/>
              </a:solidFill>
              <a:latin typeface="Helvetica Neue"/>
              <a:ea typeface="Helvetica Neue" panose="02000503000000020004" pitchFamily="2" charset="0"/>
              <a:cs typeface="Arial"/>
            </a:endParaRPr>
          </a:p>
          <a:p>
            <a:pPr indent="-317500" algn="l">
              <a:lnSpc>
                <a:spcPct val="150000"/>
              </a:lnSpc>
              <a:buSzPts val="1400"/>
            </a:pPr>
            <a:r>
              <a:rPr lang="en-US" sz="1200">
                <a:solidFill>
                  <a:srgbClr val="000000"/>
                </a:solidFill>
                <a:latin typeface="Helvetica Neue"/>
                <a:ea typeface="+mn-lt"/>
                <a:cs typeface="Arial"/>
              </a:rPr>
              <a:t>Acts across multiple repos, or at the organization level</a:t>
            </a:r>
            <a:endParaRPr lang="en-US" sz="1200">
              <a:ea typeface="+mn-lt"/>
              <a:cs typeface="+mn-lt"/>
            </a:endParaRPr>
          </a:p>
          <a:p>
            <a:pPr indent="-317500" algn="l">
              <a:lnSpc>
                <a:spcPct val="150000"/>
              </a:lnSpc>
              <a:buSzPts val="1400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Available to the public but no part of the code is public</a:t>
            </a:r>
          </a:p>
          <a:p>
            <a:pPr indent="-317500" algn="l">
              <a:lnSpc>
                <a:spcPct val="150000"/>
              </a:lnSpc>
              <a:buSzPts val="1400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Requires:</a:t>
            </a:r>
          </a:p>
          <a:p>
            <a:pPr lvl="1" algn="l">
              <a:lnSpc>
                <a:spcPct val="150000"/>
              </a:lnSpc>
              <a:buSzPts val="1400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User interaction</a:t>
            </a:r>
          </a:p>
          <a:p>
            <a:pPr lvl="1" algn="l">
              <a:lnSpc>
                <a:spcPct val="150000"/>
              </a:lnSpc>
              <a:buClr>
                <a:srgbClr val="000000"/>
              </a:buClr>
              <a:buSzPts val="1400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Handled state</a:t>
            </a:r>
          </a:p>
          <a:p>
            <a:pPr lvl="1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Permissions that are outside the set provided by Actions</a:t>
            </a:r>
          </a:p>
          <a:p>
            <a:pPr lvl="1" algn="l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Events that are outside the set provided by Actions</a:t>
            </a:r>
          </a:p>
          <a:p>
            <a:pPr lvl="1" algn="l">
              <a:lnSpc>
                <a:spcPct val="150000"/>
              </a:lnSpc>
              <a:buClr>
                <a:srgbClr val="000000"/>
              </a:buClr>
              <a:buSzPts val="1400"/>
            </a:pPr>
            <a:r>
              <a:rPr lang="en-US" sz="12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Hosting</a:t>
            </a:r>
          </a:p>
        </p:txBody>
      </p:sp>
      <p:pic>
        <p:nvPicPr>
          <p:cNvPr id="625" name="Google Shape;625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912688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9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50800" y="912688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93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508800"/>
          </a:xfrm>
          <a:prstGeom prst="rect">
            <a:avLst/>
          </a:prstGeom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Helvetica Neue"/>
                <a:ea typeface="Helvetica Neue" panose="02000503000000020004" pitchFamily="2" charset="0"/>
                <a:cs typeface="Arial"/>
              </a:rPr>
              <a:t>GitHub app vs GitHub Actions</a:t>
            </a:r>
            <a:endParaRPr lang="en-US" sz="3600">
              <a:latin typeface="Helvetica Neue"/>
              <a:ea typeface="Helvetica Neue" panose="02000503000000020004" pitchFamily="2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716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9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9050" tIns="19050" rIns="19050" bIns="19050" anchor="ctr" anchorCtr="0">
            <a:noAutofit/>
          </a:bodyPr>
          <a:lstStyle/>
          <a:p>
            <a:r>
              <a:rPr lang="en" sz="3600">
                <a:latin typeface="Helvetica Neue"/>
              </a:rPr>
              <a:t>Endpoints available for GitHub apps</a:t>
            </a:r>
            <a:endParaRPr lang="en-US" sz="3600">
              <a:latin typeface="Helvetica Neue"/>
            </a:endParaRPr>
          </a:p>
          <a:p>
            <a:endParaRPr lang="en" sz="3600">
              <a:latin typeface="Helvetica Neue"/>
              <a:cs typeface="Arial"/>
            </a:endParaRPr>
          </a:p>
        </p:txBody>
      </p:sp>
      <p:sp>
        <p:nvSpPr>
          <p:cNvPr id="634" name="Google Shape;634;p94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activity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apps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checks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codes-of-conduct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emojis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git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 err="1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gitignore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issues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licenses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markdown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meta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orgs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projects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pulls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rate-limit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reactions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repos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search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teams</a:t>
            </a:r>
            <a:endParaRPr lang="en" sz="800">
              <a:latin typeface="Consolas"/>
              <a:ea typeface="Helvetica Neue" panose="02000503000000020004" pitchFamily="2" charset="0"/>
              <a:cs typeface="Arial"/>
            </a:endParaRPr>
          </a:p>
          <a:p>
            <a:pPr marL="171450" indent="-171450">
              <a:lnSpc>
                <a:spcPct val="150000"/>
              </a:lnSpc>
              <a:buFont typeface="Arial"/>
              <a:buChar char="•"/>
            </a:pPr>
            <a:r>
              <a:rPr lang="en" sz="800"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users</a:t>
            </a:r>
            <a:endParaRPr lang="en-US" sz="800">
              <a:latin typeface="Consolas"/>
              <a:ea typeface="Helvetica Neue" panose="02000503000000020004" pitchFamily="2" charset="0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BA340C-87C4-4FF7-9D78-14C8DB8CDC81}"/>
              </a:ext>
            </a:extLst>
          </p:cNvPr>
          <p:cNvSpPr txBox="1"/>
          <p:nvPr/>
        </p:nvSpPr>
        <p:spPr>
          <a:xfrm>
            <a:off x="81925" y="4795577"/>
            <a:ext cx="6310945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825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000">
                <a:sym typeface="Menlo"/>
                <a:hlinkClick r:id="rId3"/>
              </a:rPr>
              <a:t>https://docs.github.com/rest/overview/endpoints-available-for-github-apps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23421118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95"/>
          <p:cNvSpPr txBox="1">
            <a:spLocks noGrp="1"/>
          </p:cNvSpPr>
          <p:nvPr>
            <p:ph type="title"/>
          </p:nvPr>
        </p:nvSpPr>
        <p:spPr>
          <a:xfrm>
            <a:off x="284672" y="1565694"/>
            <a:ext cx="4003828" cy="2005642"/>
          </a:xfrm>
          <a:prstGeom prst="rect">
            <a:avLst/>
          </a:prstGeom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3600">
                <a:latin typeface="Helvetica Neue"/>
                <a:ea typeface="Helvetica Neue" panose="02000503000000020004" pitchFamily="2" charset="0"/>
                <a:cs typeface="Arial"/>
              </a:rPr>
              <a:t>Granular GitHub app permissions</a:t>
            </a:r>
            <a:endParaRPr lang="en-US" sz="3600">
              <a:latin typeface="Helvetica Neue"/>
              <a:ea typeface="Helvetica Neue" panose="02000503000000020004" pitchFamily="2" charset="0"/>
              <a:cs typeface="Arial"/>
            </a:endParaRPr>
          </a:p>
        </p:txBody>
      </p:sp>
      <p:pic>
        <p:nvPicPr>
          <p:cNvPr id="3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7EFB7C1-41D8-41F8-B6B8-8DAFC141C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546" y="229556"/>
            <a:ext cx="4225637" cy="46395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9225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96"/>
          <p:cNvSpPr txBox="1">
            <a:spLocks noGrp="1"/>
          </p:cNvSpPr>
          <p:nvPr>
            <p:ph type="title"/>
          </p:nvPr>
        </p:nvSpPr>
        <p:spPr>
          <a:xfrm>
            <a:off x="306238" y="1824487"/>
            <a:ext cx="3960696" cy="1498840"/>
          </a:xfrm>
          <a:prstGeom prst="rect">
            <a:avLst/>
          </a:prstGeom>
        </p:spPr>
        <p:txBody>
          <a:bodyPr spcFirstLastPara="1" wrap="square" lIns="19050" tIns="19050" rIns="19050" bIns="19050" anchor="ctr" anchorCtr="0">
            <a:noAutofit/>
          </a:bodyPr>
          <a:lstStyle/>
          <a:p>
            <a:r>
              <a:rPr lang="en" sz="3600">
                <a:latin typeface="Helvetica Neue"/>
                <a:cs typeface="Arial"/>
              </a:rPr>
              <a:t>Event subscription</a:t>
            </a:r>
            <a:endParaRPr lang="en-US"/>
          </a:p>
        </p:txBody>
      </p:sp>
      <p:pic>
        <p:nvPicPr>
          <p:cNvPr id="2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7F3AECD-3939-4643-AC31-5C6F768D2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655686"/>
            <a:ext cx="4059382" cy="36831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2711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97"/>
          <p:cNvSpPr txBox="1">
            <a:spLocks noGrp="1"/>
          </p:cNvSpPr>
          <p:nvPr>
            <p:ph type="title"/>
          </p:nvPr>
        </p:nvSpPr>
        <p:spPr>
          <a:xfrm>
            <a:off x="424851" y="1565694"/>
            <a:ext cx="3831300" cy="2016425"/>
          </a:xfrm>
          <a:prstGeom prst="rect">
            <a:avLst/>
          </a:prstGeom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Helvetica Neue"/>
                <a:ea typeface="Helvetica Neue" panose="02000503000000020004" pitchFamily="2" charset="0"/>
                <a:cs typeface="Arial"/>
              </a:rPr>
              <a:t>GitHub Action</a:t>
            </a:r>
            <a:endParaRPr lang="en-US" sz="3600"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Helvetica Neue"/>
                <a:ea typeface="Helvetica Neue" panose="02000503000000020004" pitchFamily="2" charset="0"/>
                <a:cs typeface="Arial"/>
              </a:rPr>
              <a:t>permissions</a:t>
            </a:r>
            <a:endParaRPr sz="3600">
              <a:latin typeface="Helvetica Neue"/>
              <a:ea typeface="Helvetica Neue" panose="02000503000000020004" pitchFamily="2" charset="0"/>
              <a:cs typeface="Arial"/>
            </a:endParaRPr>
          </a:p>
        </p:txBody>
      </p:sp>
      <p:graphicFrame>
        <p:nvGraphicFramePr>
          <p:cNvPr id="655" name="Google Shape;655;p97"/>
          <p:cNvGraphicFramePr/>
          <p:nvPr>
            <p:extLst>
              <p:ext uri="{D42A27DB-BD31-4B8C-83A1-F6EECF244321}">
                <p14:modId xmlns:p14="http://schemas.microsoft.com/office/powerpoint/2010/main" val="2465294414"/>
              </p:ext>
            </p:extLst>
          </p:nvPr>
        </p:nvGraphicFramePr>
        <p:xfrm>
          <a:off x="5029200" y="228610"/>
          <a:ext cx="3831300" cy="457192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77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7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7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09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Permission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Access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Forked repos access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1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actions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read/write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1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checks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read/write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1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contents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read/write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11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deployments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read/write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11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issues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read/write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11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metadata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1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packages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read/write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11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pull requests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read/write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11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repository projects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read/write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11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statuses</a:t>
                      </a:r>
                      <a:endParaRPr sz="1100" b="1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read/write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24292E"/>
                          </a:solidFill>
                          <a:latin typeface="Helvetica Neue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read</a:t>
                      </a:r>
                      <a:endParaRPr sz="1100">
                        <a:solidFill>
                          <a:srgbClr val="24292E"/>
                        </a:solidFill>
                        <a:latin typeface="Helvetica Neue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4E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1576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98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508800"/>
          </a:xfrm>
          <a:prstGeom prst="rect">
            <a:avLst/>
          </a:prstGeom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Helvetica Neue"/>
                <a:ea typeface="Helvetica Neue" panose="02000503000000020004" pitchFamily="2" charset="0"/>
                <a:cs typeface="Arial"/>
              </a:rPr>
              <a:t>Webhooks and events</a:t>
            </a:r>
            <a:endParaRPr lang="en-US" sz="3600">
              <a:latin typeface="Helvetica Neue"/>
              <a:ea typeface="Helvetica Neue" panose="02000503000000020004" pitchFamily="2" charset="0"/>
              <a:cs typeface="Arial"/>
            </a:endParaRPr>
          </a:p>
        </p:txBody>
      </p:sp>
      <p:sp>
        <p:nvSpPr>
          <p:cNvPr id="661" name="Google Shape;661;p98"/>
          <p:cNvSpPr txBox="1">
            <a:spLocks noGrp="1"/>
          </p:cNvSpPr>
          <p:nvPr>
            <p:ph type="body" idx="4294967295"/>
          </p:nvPr>
        </p:nvSpPr>
        <p:spPr>
          <a:xfrm>
            <a:off x="457200" y="1019756"/>
            <a:ext cx="3989866" cy="3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GitHub Apps</a:t>
            </a:r>
            <a:endParaRPr lang="en-US" sz="1800" b="1">
              <a:solidFill>
                <a:srgbClr val="000000"/>
              </a:solidFill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457200" indent="-342900" algn="l" rtl="0">
              <a:spcBef>
                <a:spcPts val="1500"/>
              </a:spcBef>
              <a:buClr>
                <a:srgbClr val="000000"/>
              </a:buClr>
              <a:buSzPts val="1800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50 webhook events and growing</a:t>
            </a:r>
            <a:endParaRPr lang="en" sz="1800" baseline="30000">
              <a:solidFill>
                <a:srgbClr val="005CC5"/>
              </a:solidFill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457200" algn="l" rtl="0"/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check_run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check_suite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code_scanning_alert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commit_comment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content_reference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create, delete,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deploy_key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deployment,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deployment_status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fork,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github_app_authorization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gollum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installation,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installation_repositories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issue_comment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issues, label,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marketplace_purchase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member, membership, meta, milestone, organization,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org_block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package,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page_build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ping,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project_card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project_column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project, public,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pull_request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pull_request_review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pull_request_review_comment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push, release,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repository_dispatch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repository,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repository_import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repository_vulnerability_alert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security_advisory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sponsorship, star, status, team,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team_add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watch,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workflow_dispatch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workflow_run</a:t>
            </a:r>
            <a:endParaRPr sz="1100" err="1">
              <a:solidFill>
                <a:srgbClr val="000000"/>
              </a:solidFill>
              <a:latin typeface="Consolas"/>
              <a:ea typeface="Helvetica Neue" panose="02000503000000020004" pitchFamily="2" charset="0"/>
              <a:cs typeface="Arial"/>
            </a:endParaRPr>
          </a:p>
        </p:txBody>
      </p:sp>
      <p:sp>
        <p:nvSpPr>
          <p:cNvPr id="662" name="Google Shape;662;p98"/>
          <p:cNvSpPr txBox="1">
            <a:spLocks noGrp="1"/>
          </p:cNvSpPr>
          <p:nvPr>
            <p:ph type="body" idx="4294967295"/>
          </p:nvPr>
        </p:nvSpPr>
        <p:spPr>
          <a:xfrm>
            <a:off x="4850800" y="1019856"/>
            <a:ext cx="3831300" cy="3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GitHub Actions</a:t>
            </a:r>
            <a:endParaRPr lang="en-US" sz="1800" b="1">
              <a:solidFill>
                <a:srgbClr val="000000"/>
              </a:solidFill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457200" lvl="0" indent="-342900" algn="l" rtl="0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27 webhook events</a:t>
            </a:r>
            <a:r>
              <a:rPr lang="en" sz="1800" baseline="30000">
                <a:solidFill>
                  <a:srgbClr val="005CC5"/>
                </a:solidFill>
                <a:latin typeface="Helvetica Neue"/>
                <a:ea typeface="Helvetica Neue" panose="02000503000000020004" pitchFamily="2" charset="0"/>
                <a:cs typeface="Arial"/>
              </a:rPr>
              <a:t>*</a:t>
            </a:r>
            <a:endParaRPr sz="1800">
              <a:solidFill>
                <a:srgbClr val="000000"/>
              </a:solidFill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457200" algn="l" rtl="0"/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check_run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check_suite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create, delete, deployment,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deployment_status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fork,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gollum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issue_comment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issues, label, milestone,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page_build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project,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project_card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project_column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public,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pull_request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pull_request_review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pull_request_review_comment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pull_request_target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push, 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registry_package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release, status, watch,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workflow_run</a:t>
            </a:r>
            <a:endParaRPr sz="800" err="1">
              <a:solidFill>
                <a:srgbClr val="000000"/>
              </a:solidFill>
              <a:latin typeface="Consolas"/>
              <a:ea typeface="Helvetica Neue" panose="02000503000000020004" pitchFamily="2" charset="0"/>
              <a:cs typeface="Arial"/>
            </a:endParaRPr>
          </a:p>
          <a:p>
            <a:pPr marL="457200" lvl="0" indent="-342900" algn="l" rtl="0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2 manual events</a:t>
            </a:r>
            <a:endParaRPr sz="1800">
              <a:solidFill>
                <a:srgbClr val="000000"/>
              </a:solidFill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457200" algn="l" rtl="0"/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workflow_dispatch</a:t>
            </a: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, </a:t>
            </a:r>
            <a:r>
              <a:rPr lang="en" sz="800" err="1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repository_dispatch</a:t>
            </a:r>
            <a:endParaRPr sz="800">
              <a:solidFill>
                <a:srgbClr val="000000"/>
              </a:solidFill>
              <a:latin typeface="Consolas"/>
              <a:ea typeface="Helvetica Neue" panose="02000503000000020004" pitchFamily="2" charset="0"/>
              <a:cs typeface="Arial"/>
            </a:endParaRPr>
          </a:p>
          <a:p>
            <a:pPr marL="457200" lvl="0" indent="-342900" algn="l" rtl="0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" sz="1800">
                <a:solidFill>
                  <a:srgbClr val="000000"/>
                </a:solidFill>
                <a:latin typeface="Helvetica Neue"/>
                <a:ea typeface="Helvetica Neue" panose="02000503000000020004" pitchFamily="2" charset="0"/>
                <a:cs typeface="Arial"/>
              </a:rPr>
              <a:t>1 scheduled event</a:t>
            </a:r>
            <a:endParaRPr sz="1800">
              <a:solidFill>
                <a:srgbClr val="000000"/>
              </a:solidFill>
              <a:latin typeface="Helvetica Neue"/>
              <a:ea typeface="Helvetica Neue" panose="02000503000000020004" pitchFamily="2" charset="0"/>
              <a:cs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nsolas"/>
                <a:ea typeface="Helvetica Neue" panose="02000503000000020004" pitchFamily="2" charset="0"/>
                <a:cs typeface="Arial"/>
                <a:sym typeface="Roboto Mono Regular"/>
              </a:rPr>
              <a:t>schedule</a:t>
            </a:r>
            <a:endParaRPr sz="800">
              <a:solidFill>
                <a:srgbClr val="000000"/>
              </a:solidFill>
              <a:latin typeface="Consolas"/>
              <a:ea typeface="Helvetica Neue" panose="02000503000000020004" pitchFamily="2" charset="0"/>
              <a:cs typeface="Arial"/>
            </a:endParaRPr>
          </a:p>
        </p:txBody>
      </p:sp>
      <p:pic>
        <p:nvPicPr>
          <p:cNvPr id="663" name="Google Shape;663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019844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9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50800" y="1019844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73589027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GitHub 1">
      <a:dk1>
        <a:srgbClr val="23292E"/>
      </a:dk1>
      <a:lt1>
        <a:srgbClr val="D0D4DA"/>
      </a:lt1>
      <a:dk2>
        <a:srgbClr val="434343"/>
      </a:dk2>
      <a:lt2>
        <a:srgbClr val="FEFFFF"/>
      </a:lt2>
      <a:accent1>
        <a:srgbClr val="0366D6"/>
      </a:accent1>
      <a:accent2>
        <a:srgbClr val="FB8532"/>
      </a:accent2>
      <a:accent3>
        <a:srgbClr val="5A32A3"/>
      </a:accent3>
      <a:accent4>
        <a:srgbClr val="FF3742"/>
      </a:accent4>
      <a:accent5>
        <a:srgbClr val="F7C713"/>
      </a:accent5>
      <a:accent6>
        <a:srgbClr val="85E89D"/>
      </a:accent6>
      <a:hlink>
        <a:srgbClr val="0266D6"/>
      </a:hlink>
      <a:folHlink>
        <a:srgbClr val="23292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>
            <a:hueOff val="9412941"/>
            <a:lumOff val="137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0" normalizeH="0" baseline="0">
            <a:ln>
              <a:noFill/>
            </a:ln>
            <a:solidFill>
              <a:srgbClr val="959DA5"/>
            </a:solidFill>
            <a:effectLst/>
            <a:uFillTx/>
            <a:latin typeface="Menlo"/>
            <a:ea typeface="Menlo"/>
            <a:cs typeface="Menlo"/>
            <a:sym typeface="Menl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Presentation4" id="{D684964B-ED69-6C4D-A04D-A17507C9B83E}" vid="{575C64C8-0243-F549-B83C-339B05E298C0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7CF5586D61924DA1FD457371055D77" ma:contentTypeVersion="10" ma:contentTypeDescription="Create a new document." ma:contentTypeScope="" ma:versionID="35152011988deb9a3bd0d1012d804f57">
  <xsd:schema xmlns:xsd="http://www.w3.org/2001/XMLSchema" xmlns:xs="http://www.w3.org/2001/XMLSchema" xmlns:p="http://schemas.microsoft.com/office/2006/metadata/properties" xmlns:ns2="e49e5783-6ed0-4c95-998b-fda6fc3232fc" xmlns:ns3="6f94a201-f5c1-4fba-bc67-da621c7eb830" targetNamespace="http://schemas.microsoft.com/office/2006/metadata/properties" ma:root="true" ma:fieldsID="ea5a2d1a48024f1f4a60d19707288437" ns2:_="" ns3:_="">
    <xsd:import namespace="e49e5783-6ed0-4c95-998b-fda6fc3232fc"/>
    <xsd:import namespace="6f94a201-f5c1-4fba-bc67-da621c7eb83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9e5783-6ed0-4c95-998b-fda6fc3232f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94a201-f5c1-4fba-bc67-da621c7eb83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1341574-D272-465E-9A80-8DD6BA23219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FECE796-048B-46F8-83D8-A506304C5E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9e5783-6ed0-4c95-998b-fda6fc3232fc"/>
    <ds:schemaRef ds:uri="6f94a201-f5c1-4fba-bc67-da621c7eb83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A82E2B3-767D-4CD9-B9C2-5D29CCCAE2F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785</Words>
  <Application>Microsoft Office PowerPoint</Application>
  <PresentationFormat>On-screen Show (16:9)</PresentationFormat>
  <Paragraphs>142</Paragraphs>
  <Slides>12</Slides>
  <Notes>9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Black</vt:lpstr>
      <vt:lpstr>Presenter notes</vt:lpstr>
      <vt:lpstr>GitHub apps</vt:lpstr>
      <vt:lpstr>This module will enable you to:</vt:lpstr>
      <vt:lpstr>GitHub app vs GitHub Actions</vt:lpstr>
      <vt:lpstr>Endpoints available for GitHub apps </vt:lpstr>
      <vt:lpstr>Granular GitHub app permissions</vt:lpstr>
      <vt:lpstr>Event subscription</vt:lpstr>
      <vt:lpstr>GitHub Action permissions</vt:lpstr>
      <vt:lpstr>Webhooks and events</vt:lpstr>
      <vt:lpstr>Host apps and Actions</vt:lpstr>
      <vt:lpstr>Apps and Actions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  Partner Bootcamp Day 4: Advanced topics Let’s dig in Let’s dig in</dc:title>
  <cp:lastModifiedBy>David Polite</cp:lastModifiedBy>
  <cp:revision>6</cp:revision>
  <dcterms:modified xsi:type="dcterms:W3CDTF">2021-04-20T13:44:58Z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0x010100B07CF5586D61924DA1FD457371055D77</vt:lpwstr>
  </property>
</Properties>
</file>

<file path=docProps/thumbnail.jpeg>
</file>